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6.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7.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8.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9.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92" r:id="rId2"/>
    <p:sldMasterId id="2147483705" r:id="rId3"/>
    <p:sldMasterId id="2147483777" r:id="rId4"/>
    <p:sldMasterId id="2147483790" r:id="rId5"/>
    <p:sldMasterId id="2147483809" r:id="rId6"/>
    <p:sldMasterId id="2147483828" r:id="rId7"/>
    <p:sldMasterId id="2147483844" r:id="rId8"/>
    <p:sldMasterId id="2147483858" r:id="rId9"/>
    <p:sldMasterId id="2147483873" r:id="rId10"/>
  </p:sldMasterIdLst>
  <p:notesMasterIdLst>
    <p:notesMasterId r:id="rId33"/>
  </p:notesMasterIdLst>
  <p:sldIdLst>
    <p:sldId id="311" r:id="rId11"/>
    <p:sldId id="274" r:id="rId12"/>
    <p:sldId id="275" r:id="rId13"/>
    <p:sldId id="279" r:id="rId14"/>
    <p:sldId id="280" r:id="rId15"/>
    <p:sldId id="312" r:id="rId16"/>
    <p:sldId id="281" r:id="rId17"/>
    <p:sldId id="257" r:id="rId18"/>
    <p:sldId id="282" r:id="rId19"/>
    <p:sldId id="304" r:id="rId20"/>
    <p:sldId id="285" r:id="rId21"/>
    <p:sldId id="306" r:id="rId22"/>
    <p:sldId id="307" r:id="rId23"/>
    <p:sldId id="289" r:id="rId24"/>
    <p:sldId id="313" r:id="rId25"/>
    <p:sldId id="297" r:id="rId26"/>
    <p:sldId id="308" r:id="rId27"/>
    <p:sldId id="310" r:id="rId28"/>
    <p:sldId id="309" r:id="rId29"/>
    <p:sldId id="292" r:id="rId30"/>
    <p:sldId id="293" r:id="rId31"/>
    <p:sldId id="29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11"/>
    <p:restoredTop sz="97059"/>
  </p:normalViewPr>
  <p:slideViewPr>
    <p:cSldViewPr snapToGrid="0" snapToObjects="1">
      <p:cViewPr>
        <p:scale>
          <a:sx n="121" d="100"/>
          <a:sy n="121" d="100"/>
        </p:scale>
        <p:origin x="643" y="9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AECD2-BCEF-EB4B-A321-696EAF73D896}" type="datetimeFigureOut">
              <a:rPr lang="en-US" smtClean="0"/>
              <a:t>12/23/2025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644D39-4A56-5243-94DF-5DE72186CCC3}" type="slidenum">
              <a:rPr lang="en-US" smtClean="0"/>
              <a:t>‹#›</a:t>
            </a:fld>
            <a:endParaRPr lang="en-US"/>
          </a:p>
        </p:txBody>
      </p:sp>
    </p:spTree>
    <p:extLst>
      <p:ext uri="{BB962C8B-B14F-4D97-AF65-F5344CB8AC3E}">
        <p14:creationId xmlns:p14="http://schemas.microsoft.com/office/powerpoint/2010/main" val="2088478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072787-F696-44F9-871A-D020728C199C}" type="slidenum">
              <a:rPr lang="en-US" smtClean="0"/>
              <a:t>2</a:t>
            </a:fld>
            <a:endParaRPr lang="en-US" dirty="0"/>
          </a:p>
        </p:txBody>
      </p:sp>
    </p:spTree>
    <p:extLst>
      <p:ext uri="{BB962C8B-B14F-4D97-AF65-F5344CB8AC3E}">
        <p14:creationId xmlns:p14="http://schemas.microsoft.com/office/powerpoint/2010/main" val="2850300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072787-F696-44F9-871A-D020728C199C}" type="slidenum">
              <a:rPr lang="en-US" smtClean="0"/>
              <a:t>3</a:t>
            </a:fld>
            <a:endParaRPr lang="en-US" dirty="0"/>
          </a:p>
        </p:txBody>
      </p:sp>
    </p:spTree>
    <p:extLst>
      <p:ext uri="{BB962C8B-B14F-4D97-AF65-F5344CB8AC3E}">
        <p14:creationId xmlns:p14="http://schemas.microsoft.com/office/powerpoint/2010/main" val="1894687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072787-F696-44F9-871A-D020728C199C}" type="slidenum">
              <a:rPr lang="en-US" smtClean="0"/>
              <a:t>4</a:t>
            </a:fld>
            <a:endParaRPr lang="en-US" dirty="0"/>
          </a:p>
        </p:txBody>
      </p:sp>
    </p:spTree>
    <p:extLst>
      <p:ext uri="{BB962C8B-B14F-4D97-AF65-F5344CB8AC3E}">
        <p14:creationId xmlns:p14="http://schemas.microsoft.com/office/powerpoint/2010/main" val="391588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072787-F696-44F9-871A-D020728C199C}" type="slidenum">
              <a:rPr lang="en-US" smtClean="0"/>
              <a:t>5</a:t>
            </a:fld>
            <a:endParaRPr lang="en-US" dirty="0"/>
          </a:p>
        </p:txBody>
      </p:sp>
    </p:spTree>
    <p:extLst>
      <p:ext uri="{BB962C8B-B14F-4D97-AF65-F5344CB8AC3E}">
        <p14:creationId xmlns:p14="http://schemas.microsoft.com/office/powerpoint/2010/main" val="1968891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072787-F696-44F9-871A-D020728C199C}" type="slidenum">
              <a:rPr lang="en-US" smtClean="0"/>
              <a:t>7</a:t>
            </a:fld>
            <a:endParaRPr lang="en-US" dirty="0"/>
          </a:p>
        </p:txBody>
      </p:sp>
    </p:spTree>
    <p:extLst>
      <p:ext uri="{BB962C8B-B14F-4D97-AF65-F5344CB8AC3E}">
        <p14:creationId xmlns:p14="http://schemas.microsoft.com/office/powerpoint/2010/main" val="2345602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FFADA-6B32-0045-91F5-46BCE2D14B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1778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0109BF-5BD0-40AD-B26A-39FB07737D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71476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072787-F696-44F9-871A-D020728C199C}" type="slidenum">
              <a:rPr lang="en-US" smtClean="0"/>
              <a:t>11</a:t>
            </a:fld>
            <a:endParaRPr lang="en-US" dirty="0"/>
          </a:p>
        </p:txBody>
      </p:sp>
    </p:spTree>
    <p:extLst>
      <p:ext uri="{BB962C8B-B14F-4D97-AF65-F5344CB8AC3E}">
        <p14:creationId xmlns:p14="http://schemas.microsoft.com/office/powerpoint/2010/main" val="375821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72787-F696-44F9-871A-D020728C199C}" type="slidenum">
              <a:rPr lang="en-US" smtClean="0"/>
              <a:t>12</a:t>
            </a:fld>
            <a:endParaRPr lang="en-US" dirty="0"/>
          </a:p>
        </p:txBody>
      </p:sp>
    </p:spTree>
    <p:extLst>
      <p:ext uri="{BB962C8B-B14F-4D97-AF65-F5344CB8AC3E}">
        <p14:creationId xmlns:p14="http://schemas.microsoft.com/office/powerpoint/2010/main" val="1002408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774">
              <a:buFont typeface="Arial" panose="020B0604020202020204" pitchFamily="34" charset="0"/>
              <a:buNone/>
              <a:defRPr/>
            </a:pPr>
            <a:endParaRPr lang="en-US" baseline="0" dirty="0"/>
          </a:p>
          <a:p>
            <a:pPr marL="0" indent="0" defTabSz="931774">
              <a:buFont typeface="Arial" panose="020B0604020202020204" pitchFamily="34" charset="0"/>
              <a:buNone/>
              <a:defRPr/>
            </a:pPr>
            <a:r>
              <a:rPr lang="en-US" baseline="0" dirty="0"/>
              <a:t>See if the class can name the 8 lifesaving organs, point out where these organs are located</a:t>
            </a:r>
          </a:p>
          <a:p>
            <a:pPr marL="0" indent="0" defTabSz="931774">
              <a:buFont typeface="Arial" panose="020B0604020202020204" pitchFamily="34" charset="0"/>
              <a:buNone/>
              <a:defRPr/>
            </a:pPr>
            <a:endParaRPr lang="en-US" baseline="0" dirty="0"/>
          </a:p>
          <a:p>
            <a:pPr marL="0" indent="0" defTabSz="931774">
              <a:buFont typeface="Arial" panose="020B0604020202020204" pitchFamily="34" charset="0"/>
              <a:buNone/>
              <a:defRPr/>
            </a:pPr>
            <a:r>
              <a:rPr lang="en-US" baseline="0" dirty="0"/>
              <a:t>See if the class can name some of the tissues, share how tissue heals others the tendon, the cornea, cornea blindness glasses</a:t>
            </a:r>
          </a:p>
          <a:p>
            <a:pPr marL="0" indent="0" defTabSz="931774">
              <a:buFont typeface="Arial" panose="020B0604020202020204" pitchFamily="34" charset="0"/>
              <a:buNone/>
              <a:defRPr/>
            </a:pPr>
            <a:endParaRPr lang="en-US" baseline="0" dirty="0"/>
          </a:p>
          <a:p>
            <a:pPr marL="0" indent="0" defTabSz="931774">
              <a:buFont typeface="Arial" panose="020B0604020202020204" pitchFamily="34" charset="0"/>
              <a:buNone/>
              <a:defRPr/>
            </a:pPr>
            <a:r>
              <a:rPr lang="en-US" baseline="0" dirty="0"/>
              <a:t>A living donor can also donate a kidney while still alive, a partial liver and a partial lung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72787-F696-44F9-871A-D020728C19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525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072787-F696-44F9-871A-D020728C199C}" type="slidenum">
              <a:rPr lang="en-US" smtClean="0"/>
              <a:t>14</a:t>
            </a:fld>
            <a:endParaRPr lang="en-US" dirty="0"/>
          </a:p>
        </p:txBody>
      </p:sp>
    </p:spTree>
    <p:extLst>
      <p:ext uri="{BB962C8B-B14F-4D97-AF65-F5344CB8AC3E}">
        <p14:creationId xmlns:p14="http://schemas.microsoft.com/office/powerpoint/2010/main" val="3436341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72787-F696-44F9-871A-D020728C19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927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FFADA-6B32-0045-91F5-46BCE2D14B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4942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FFADA-6B32-0045-91F5-46BCE2D14B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1696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Receive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72787-F696-44F9-871A-D020728C19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286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72787-F696-44F9-871A-D020728C19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7062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072787-F696-44F9-871A-D020728C199C}" type="slidenum">
              <a:rPr lang="en-US" smtClean="0"/>
              <a:t>22</a:t>
            </a:fld>
            <a:endParaRPr lang="en-US" dirty="0"/>
          </a:p>
        </p:txBody>
      </p:sp>
    </p:spTree>
    <p:extLst>
      <p:ext uri="{BB962C8B-B14F-4D97-AF65-F5344CB8AC3E}">
        <p14:creationId xmlns:p14="http://schemas.microsoft.com/office/powerpoint/2010/main" val="288587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42870-709C-234C-9CA8-64DF9F1B263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223C82-9BB1-1246-9F90-B388409FF7D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D319CC-140F-FA4C-85F3-9E5397993A36}"/>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97C7EBE7-B7C8-C548-AB59-B376A3F1FBB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77CBB12-8614-3246-B9D2-E3C68530A3E4}"/>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2565866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D6BF9-11B5-094B-8CBB-B495F1AF610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46B82BC-A663-3246-9277-8440A8D901F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824C84-2489-5C47-BD0D-A57043EA7921}"/>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1A38BCC6-FFF3-7342-B744-B990CBA5A73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D396BC1-6F90-D844-8CDC-EAC718B088E9}"/>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417402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21FDF-64B0-7E47-A074-11A51921E73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220690-F181-D24B-9981-D54BAB738AB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F24B6F-138D-6149-89BD-4F37444B82A7}"/>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56759A32-6F09-8140-BC0D-B59586AB84D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96A1855-F8B3-4842-BC92-77718D26C4C7}"/>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315944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D599-2971-FE40-909C-583782ACF34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111B2B9-3781-E84B-9B38-D28F118821DE}"/>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11EC7D-61EE-0C43-B46A-53881C6ED72F}"/>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9EF144-4888-4E42-8414-4F761E70ACD7}"/>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6" name="Footer Placeholder 5">
            <a:extLst>
              <a:ext uri="{FF2B5EF4-FFF2-40B4-BE49-F238E27FC236}">
                <a16:creationId xmlns:a16="http://schemas.microsoft.com/office/drawing/2014/main" id="{0A9A4540-A233-904F-8BBD-733AB3034D2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4EF9F5E-A5F9-DE46-9ED9-77A9A7C01123}"/>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36163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3E88D-8CAD-0247-900B-F0DFAFE5D6B7}"/>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2F9F7770-74B7-3148-93B7-3A9E9CC5B57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D89097-FDD9-9F44-B07F-A5643E544EC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3C291C-51A7-C949-9AA6-8466B04A13D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BA84A6-B283-7241-A96B-3D20A322C9B0}"/>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6BA46C-B0A0-CD4D-953F-8B6AA0DD06DA}"/>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8" name="Footer Placeholder 7">
            <a:extLst>
              <a:ext uri="{FF2B5EF4-FFF2-40B4-BE49-F238E27FC236}">
                <a16:creationId xmlns:a16="http://schemas.microsoft.com/office/drawing/2014/main" id="{42B0C360-0054-4D46-AC43-4F8AD27517D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5FAC7D1-2505-324E-8326-FA7CBF917711}"/>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201295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E7CB2-6120-E04A-8C7E-3C191575379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FD2AFE4-3373-4C4C-BA43-C4FB725856B0}"/>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4" name="Footer Placeholder 3">
            <a:extLst>
              <a:ext uri="{FF2B5EF4-FFF2-40B4-BE49-F238E27FC236}">
                <a16:creationId xmlns:a16="http://schemas.microsoft.com/office/drawing/2014/main" id="{1A41D939-EDA1-794E-8118-FC3390B7738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338DA920-C69D-0F49-BFE1-23504E082D9B}"/>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450103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E972C8-DC0D-8446-8BEA-0C443E809D9A}"/>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3" name="Footer Placeholder 2">
            <a:extLst>
              <a:ext uri="{FF2B5EF4-FFF2-40B4-BE49-F238E27FC236}">
                <a16:creationId xmlns:a16="http://schemas.microsoft.com/office/drawing/2014/main" id="{D3F5791F-1F3E-1E4F-8995-74A92A56EA4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807E99-3364-F249-96D3-16F8B546BEBD}"/>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2890249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5C23F-1DC0-1542-89C0-360FD4D6272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448273-67F4-704C-B13D-658B79A1F1F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8600E7-E04A-D640-9BD1-486872DC70C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9DD933-41C2-E94A-B1FB-9D4C62686108}"/>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6" name="Footer Placeholder 5">
            <a:extLst>
              <a:ext uri="{FF2B5EF4-FFF2-40B4-BE49-F238E27FC236}">
                <a16:creationId xmlns:a16="http://schemas.microsoft.com/office/drawing/2014/main" id="{9C575BFD-06AC-9945-B4F2-1F2897FDF79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2D2F62F-E343-0B48-8F69-87C981BF8D37}"/>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318615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3BF1B-4F41-1F42-9ACD-DC6E6575EF9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63D5739-65F4-6D48-9E9A-D7650016AED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1BB58ED-3156-BC45-BDDA-101CBDE566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E7DF04-9302-3243-8A57-A6E460155383}"/>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6" name="Footer Placeholder 5">
            <a:extLst>
              <a:ext uri="{FF2B5EF4-FFF2-40B4-BE49-F238E27FC236}">
                <a16:creationId xmlns:a16="http://schemas.microsoft.com/office/drawing/2014/main" id="{8DB5FE07-DD82-8F47-8392-C49F64AAF69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407ABF3-3CC3-4D4C-BCC0-C385DEDB864C}"/>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526894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7C1D7-9005-0448-8769-7EB64C927B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449218-401B-014C-B508-86A39C382994}"/>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D9AF97-173C-D540-92FE-092EDAB1C614}"/>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48F99E0E-741D-C342-A4EE-32552A3C66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C32D624-AD14-BC4A-AF65-8219FFEEB256}"/>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862871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B0A64C-A406-894C-BA9A-FB8FF765B29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0D3853-4107-D24D-928B-9AC00C695F6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6031A9-A616-CD42-A70D-544D1F0E136D}"/>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56F5CDBA-DA45-5B4F-963B-FA172E59DCC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122A96D-4E2E-0145-825D-9B364EED6BFC}"/>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613111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025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F8333-6EF1-9443-B8CF-258FEDA76AE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4AFC5157-865C-474F-9CD1-115F6FDDD45B}"/>
              </a:ext>
            </a:extLst>
          </p:cNvPr>
          <p:cNvSpPr>
            <a:spLocks noGrp="1"/>
          </p:cNvSpPr>
          <p:nvPr>
            <p:ph type="dt" sz="half" idx="10"/>
          </p:nvPr>
        </p:nvSpPr>
        <p:spPr>
          <a:xfrm>
            <a:off x="838200" y="6356350"/>
            <a:ext cx="2743200" cy="365125"/>
          </a:xfrm>
          <a:prstGeom prst="rect">
            <a:avLst/>
          </a:prstGeom>
        </p:spPr>
        <p:txBody>
          <a:bodyPr/>
          <a:lstStyle/>
          <a:p>
            <a:fld id="{E7B7EA26-AB81-1F40-96B7-F189080FDDC0}" type="datetimeFigureOut">
              <a:rPr lang="en-US" smtClean="0"/>
              <a:t>12/23/2025</a:t>
            </a:fld>
            <a:endParaRPr lang="en-US"/>
          </a:p>
        </p:txBody>
      </p:sp>
      <p:sp>
        <p:nvSpPr>
          <p:cNvPr id="4" name="Footer Placeholder 3">
            <a:extLst>
              <a:ext uri="{FF2B5EF4-FFF2-40B4-BE49-F238E27FC236}">
                <a16:creationId xmlns:a16="http://schemas.microsoft.com/office/drawing/2014/main" id="{19295B26-B628-CE49-B258-91C26D5C697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38A53361-E503-6C49-B1C4-2803AD65728F}"/>
              </a:ext>
            </a:extLst>
          </p:cNvPr>
          <p:cNvSpPr>
            <a:spLocks noGrp="1"/>
          </p:cNvSpPr>
          <p:nvPr>
            <p:ph type="sldNum" sz="quarter" idx="12"/>
          </p:nvPr>
        </p:nvSpPr>
        <p:spPr>
          <a:xfrm>
            <a:off x="8610600" y="6356350"/>
            <a:ext cx="2743200"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678933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4CE2C61-8954-9B40-A9A4-DF0F2A30C5C2}"/>
              </a:ext>
            </a:extLst>
          </p:cNvPr>
          <p:cNvSpPr>
            <a:spLocks noGrp="1"/>
          </p:cNvSpPr>
          <p:nvPr>
            <p:ph type="title"/>
          </p:nvPr>
        </p:nvSpPr>
        <p:spPr>
          <a:xfrm>
            <a:off x="1212273" y="572655"/>
            <a:ext cx="9767454" cy="1118033"/>
          </a:xfrm>
        </p:spPr>
        <p:txBody>
          <a:bodyPr/>
          <a:lstStyle>
            <a:lvl1pPr>
              <a:defRPr b="1">
                <a:solidFill>
                  <a:srgbClr val="145165"/>
                </a:solidFill>
                <a:latin typeface="Proxima Nova Rg" panose="02000506030000020004" pitchFamily="2" charset="0"/>
              </a:defRPr>
            </a:lvl1pPr>
          </a:lstStyle>
          <a:p>
            <a:r>
              <a:rPr lang="en-US" dirty="0"/>
              <a:t>Click to edit Master title style</a:t>
            </a:r>
          </a:p>
        </p:txBody>
      </p:sp>
      <p:sp>
        <p:nvSpPr>
          <p:cNvPr id="5" name="Content Placeholder 2">
            <a:extLst>
              <a:ext uri="{FF2B5EF4-FFF2-40B4-BE49-F238E27FC236}">
                <a16:creationId xmlns:a16="http://schemas.microsoft.com/office/drawing/2014/main" id="{CD0CB991-2A31-D34B-A911-D8CD0AD1587E}"/>
              </a:ext>
            </a:extLst>
          </p:cNvPr>
          <p:cNvSpPr>
            <a:spLocks noGrp="1"/>
          </p:cNvSpPr>
          <p:nvPr>
            <p:ph idx="1"/>
          </p:nvPr>
        </p:nvSpPr>
        <p:spPr>
          <a:xfrm>
            <a:off x="1212273" y="1893455"/>
            <a:ext cx="9767454" cy="2826327"/>
          </a:xfrm>
        </p:spPr>
        <p:txBody>
          <a:bodyPr/>
          <a:lstStyle>
            <a:lvl1pPr>
              <a:defRPr>
                <a:solidFill>
                  <a:srgbClr val="58585A"/>
                </a:solidFill>
                <a:latin typeface="Proxima Nova Rg" panose="02000506030000020004" pitchFamily="2" charset="0"/>
              </a:defRPr>
            </a:lvl1pPr>
            <a:lvl2pPr>
              <a:defRPr>
                <a:solidFill>
                  <a:srgbClr val="58585A"/>
                </a:solidFill>
                <a:latin typeface="Proxima Nova Rg" panose="02000506030000020004" pitchFamily="2" charset="0"/>
              </a:defRPr>
            </a:lvl2pPr>
            <a:lvl3pPr>
              <a:defRPr>
                <a:solidFill>
                  <a:srgbClr val="58585A"/>
                </a:solidFill>
                <a:latin typeface="Proxima Nova Rg" panose="02000506030000020004" pitchFamily="2" charset="0"/>
              </a:defRPr>
            </a:lvl3pPr>
            <a:lvl4pPr>
              <a:defRPr>
                <a:solidFill>
                  <a:srgbClr val="58585A"/>
                </a:solidFill>
                <a:latin typeface="Proxima Nova Rg" panose="02000506030000020004" pitchFamily="2" charset="0"/>
              </a:defRPr>
            </a:lvl4pPr>
            <a:lvl5pPr>
              <a:defRPr>
                <a:solidFill>
                  <a:srgbClr val="58585A"/>
                </a:solidFill>
                <a:latin typeface="Proxima Nova Rg" panose="0200050603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33367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D223C82-9BB1-1246-9F90-B388409FF7D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D319CC-140F-FA4C-85F3-9E5397993A36}"/>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97C7EBE7-B7C8-C548-AB59-B376A3F1FBB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77CBB12-8614-3246-B9D2-E3C68530A3E4}"/>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3483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D6BF9-11B5-094B-8CBB-B495F1AF610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46B82BC-A663-3246-9277-8440A8D901F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824C84-2489-5C47-BD0D-A57043EA7921}"/>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1A38BCC6-FFF3-7342-B744-B990CBA5A73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D396BC1-6F90-D844-8CDC-EAC718B088E9}"/>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43586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21FDF-64B0-7E47-A074-11A51921E73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220690-F181-D24B-9981-D54BAB738AB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F24B6F-138D-6149-89BD-4F37444B82A7}"/>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56759A32-6F09-8140-BC0D-B59586AB84D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96A1855-F8B3-4842-BC92-77718D26C4C7}"/>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035067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D599-2971-FE40-909C-583782ACF34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111B2B9-3781-E84B-9B38-D28F118821DE}"/>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11EC7D-61EE-0C43-B46A-53881C6ED72F}"/>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9EF144-4888-4E42-8414-4F761E70ACD7}"/>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6" name="Footer Placeholder 5">
            <a:extLst>
              <a:ext uri="{FF2B5EF4-FFF2-40B4-BE49-F238E27FC236}">
                <a16:creationId xmlns:a16="http://schemas.microsoft.com/office/drawing/2014/main" id="{0A9A4540-A233-904F-8BBD-733AB3034D2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4EF9F5E-A5F9-DE46-9ED9-77A9A7C01123}"/>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772739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3E88D-8CAD-0247-900B-F0DFAFE5D6B7}"/>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2F9F7770-74B7-3148-93B7-3A9E9CC5B57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D89097-FDD9-9F44-B07F-A5643E544EC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3C291C-51A7-C949-9AA6-8466B04A13D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BA84A6-B283-7241-A96B-3D20A322C9B0}"/>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6BA46C-B0A0-CD4D-953F-8B6AA0DD06DA}"/>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8" name="Footer Placeholder 7">
            <a:extLst>
              <a:ext uri="{FF2B5EF4-FFF2-40B4-BE49-F238E27FC236}">
                <a16:creationId xmlns:a16="http://schemas.microsoft.com/office/drawing/2014/main" id="{42B0C360-0054-4D46-AC43-4F8AD27517D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5FAC7D1-2505-324E-8326-FA7CBF917711}"/>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1664211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E7CB2-6120-E04A-8C7E-3C191575379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FD2AFE4-3373-4C4C-BA43-C4FB725856B0}"/>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4" name="Footer Placeholder 3">
            <a:extLst>
              <a:ext uri="{FF2B5EF4-FFF2-40B4-BE49-F238E27FC236}">
                <a16:creationId xmlns:a16="http://schemas.microsoft.com/office/drawing/2014/main" id="{1A41D939-EDA1-794E-8118-FC3390B7738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338DA920-C69D-0F49-BFE1-23504E082D9B}"/>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21646730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E972C8-DC0D-8446-8BEA-0C443E809D9A}"/>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3" name="Footer Placeholder 2">
            <a:extLst>
              <a:ext uri="{FF2B5EF4-FFF2-40B4-BE49-F238E27FC236}">
                <a16:creationId xmlns:a16="http://schemas.microsoft.com/office/drawing/2014/main" id="{D3F5791F-1F3E-1E4F-8995-74A92A56EA4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807E99-3364-F249-96D3-16F8B546BEBD}"/>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5718721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5C23F-1DC0-1542-89C0-360FD4D6272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448273-67F4-704C-B13D-658B79A1F1F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8600E7-E04A-D640-9BD1-486872DC70C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9DD933-41C2-E94A-B1FB-9D4C62686108}"/>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6" name="Footer Placeholder 5">
            <a:extLst>
              <a:ext uri="{FF2B5EF4-FFF2-40B4-BE49-F238E27FC236}">
                <a16:creationId xmlns:a16="http://schemas.microsoft.com/office/drawing/2014/main" id="{9C575BFD-06AC-9945-B4F2-1F2897FDF79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2D2F62F-E343-0B48-8F69-87C981BF8D37}"/>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337924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3BF1B-4F41-1F42-9ACD-DC6E6575EF9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63D5739-65F4-6D48-9E9A-D7650016AED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1BB58ED-3156-BC45-BDDA-101CBDE566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E7DF04-9302-3243-8A57-A6E460155383}"/>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6" name="Footer Placeholder 5">
            <a:extLst>
              <a:ext uri="{FF2B5EF4-FFF2-40B4-BE49-F238E27FC236}">
                <a16:creationId xmlns:a16="http://schemas.microsoft.com/office/drawing/2014/main" id="{8DB5FE07-DD82-8F47-8392-C49F64AAF69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407ABF3-3CC3-4D4C-BCC0-C385DEDB864C}"/>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4093965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7C1D7-9005-0448-8769-7EB64C927B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449218-401B-014C-B508-86A39C382994}"/>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D9AF97-173C-D540-92FE-092EDAB1C614}"/>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48F99E0E-741D-C342-A4EE-32552A3C66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C32D624-AD14-BC4A-AF65-8219FFEEB256}"/>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00293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B0A64C-A406-894C-BA9A-FB8FF765B29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0D3853-4107-D24D-928B-9AC00C695F6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6031A9-A616-CD42-A70D-544D1F0E136D}"/>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56F5CDBA-DA45-5B4F-963B-FA172E59DCC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122A96D-4E2E-0145-825D-9B364EED6BFC}"/>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6192219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880039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AF886-B845-B94E-9F6D-6BA451D055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01D961-0BE7-364D-8437-02F00BA9F51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92D6DF-CEA3-2D40-A567-9525E4A85759}"/>
              </a:ext>
            </a:extLst>
          </p:cNvPr>
          <p:cNvSpPr>
            <a:spLocks noGrp="1"/>
          </p:cNvSpPr>
          <p:nvPr>
            <p:ph type="dt" sz="half" idx="10"/>
          </p:nvPr>
        </p:nvSpPr>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D7AF3DCE-70D1-A742-ACD2-D359DA8C05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4DCF63-A38F-4542-9C44-7D43BD94C3E9}"/>
              </a:ext>
            </a:extLst>
          </p:cNvPr>
          <p:cNvSpPr>
            <a:spLocks noGrp="1"/>
          </p:cNvSpPr>
          <p:nvPr>
            <p:ph type="sldNum" sz="quarter" idx="12"/>
          </p:nvPr>
        </p:nvSpPr>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8756394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96644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82623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a:prstGeom prst="rect">
            <a:avLst/>
          </a:prstGeo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77334" y="2160589"/>
            <a:ext cx="8596668" cy="38807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B61BEF0D-F0BB-DE4B-95CE-6DB70DBA9567}" type="datetimeFigureOut">
              <a:rPr lang="en-US" dirty="0"/>
              <a:pPr/>
              <a:t>12/23/2025</a:t>
            </a:fld>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168996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a:prstGeom prst="rect">
            <a:avLst/>
          </a:prstGeo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33907573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6" name="Footer Placeholder 5"/>
          <p:cNvSpPr>
            <a:spLocks noGrp="1"/>
          </p:cNvSpPr>
          <p:nvPr>
            <p:ph type="ftr" sz="quarter" idx="11"/>
          </p:nvPr>
        </p:nvSpPr>
        <p:spPr>
          <a:xfrm>
            <a:off x="677334" y="6041362"/>
            <a:ext cx="6297612"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35549917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a:prstGeom prst="rect">
            <a:avLst/>
          </a:prstGeo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a:prstGeom prst="rect">
            <a:avLst/>
          </a:prstGeo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a:prstGeom prst="rect">
            <a:avLst/>
          </a:prstGeo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a:prstGeom prst="rect">
            <a:avLst/>
          </a:prstGeo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8" name="Footer Placeholder 7"/>
          <p:cNvSpPr>
            <a:spLocks noGrp="1"/>
          </p:cNvSpPr>
          <p:nvPr>
            <p:ph type="ftr" sz="quarter" idx="11"/>
          </p:nvPr>
        </p:nvSpPr>
        <p:spPr>
          <a:xfrm>
            <a:off x="677334" y="6041362"/>
            <a:ext cx="6297612"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19757550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4" name="Footer Placeholder 3"/>
          <p:cNvSpPr>
            <a:spLocks noGrp="1"/>
          </p:cNvSpPr>
          <p:nvPr>
            <p:ph type="ftr" sz="quarter" idx="11"/>
          </p:nvPr>
        </p:nvSpPr>
        <p:spPr>
          <a:xfrm>
            <a:off x="677334" y="6041362"/>
            <a:ext cx="6297612"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20009216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24F8DA-9403-3E43-9B33-529AD3DD69F9}"/>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543291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a:prstGeom prst="rect">
            <a:avLst/>
          </a:prstGeo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a:prstGeom prst="rect">
            <a:avLst/>
          </a:prstGeo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a:prstGeom prst="rect">
            <a:avLst/>
          </a:prstGeo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6" name="Footer Placeholder 5"/>
          <p:cNvSpPr>
            <a:spLocks noGrp="1"/>
          </p:cNvSpPr>
          <p:nvPr>
            <p:ph type="ftr" sz="quarter" idx="11"/>
          </p:nvPr>
        </p:nvSpPr>
        <p:spPr>
          <a:xfrm>
            <a:off x="677334" y="6041362"/>
            <a:ext cx="6297612"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30639562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a:prstGeom prst="rect">
            <a:avLst/>
          </a:prstGeo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6" name="Footer Placeholder 5"/>
          <p:cNvSpPr>
            <a:spLocks noGrp="1"/>
          </p:cNvSpPr>
          <p:nvPr>
            <p:ph type="ftr" sz="quarter" idx="11"/>
          </p:nvPr>
        </p:nvSpPr>
        <p:spPr>
          <a:xfrm>
            <a:off x="677334" y="6041362"/>
            <a:ext cx="6297612"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23064451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a:prstGeom prst="rect">
            <a:avLst/>
          </a:prstGeo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a:prstGeom prst="rect">
            <a:avLst/>
          </a:prstGeo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B61BEF0D-F0BB-DE4B-95CE-6DB70DBA9567}" type="datetimeFigureOut">
              <a:rPr lang="en-US" dirty="0"/>
              <a:pPr/>
              <a:t>12/23/2025</a:t>
            </a:fld>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77855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a:prstGeom prst="rect">
            <a:avLst/>
          </a:prstGeo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a:prstGeom prst="rect">
            <a:avLst/>
          </a:prstGeo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a:prstGeom prst="rect">
            <a:avLst/>
          </a:prstGeo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B61BEF0D-F0BB-DE4B-95CE-6DB70DBA9567}" type="datetimeFigureOut">
              <a:rPr lang="en-US" dirty="0"/>
              <a:pPr/>
              <a:t>12/23/2025</a:t>
            </a:fld>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1943226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a:prstGeom prst="rect">
            <a:avLst/>
          </a:prstGeo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a:prstGeom prst="rect">
            <a:avLst/>
          </a:prstGeo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B61BEF0D-F0BB-DE4B-95CE-6DB70DBA9567}" type="datetimeFigureOut">
              <a:rPr lang="en-US" dirty="0"/>
              <a:pPr/>
              <a:t>12/23/2025</a:t>
            </a:fld>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233017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a:prstGeom prst="rect">
            <a:avLst/>
          </a:prstGeo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a:prstGeom prst="rect">
            <a:avLst/>
          </a:prstGeo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a:prstGeom prst="rect">
            <a:avLst/>
          </a:prstGeo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B61BEF0D-F0BB-DE4B-95CE-6DB70DBA9567}" type="datetimeFigureOut">
              <a:rPr lang="en-US" dirty="0"/>
              <a:pPr/>
              <a:t>12/23/2025</a:t>
            </a:fld>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179525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a:prstGeom prst="rect">
            <a:avLst/>
          </a:prstGeo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a:prstGeom prst="rect">
            <a:avLst/>
          </a:prstGeo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a:prstGeom prst="rect">
            <a:avLst/>
          </a:prstGeo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B61BEF0D-F0BB-DE4B-95CE-6DB70DBA9567}" type="datetimeFigureOut">
              <a:rPr lang="en-US" dirty="0"/>
              <a:pPr/>
              <a:t>12/23/2025</a:t>
            </a:fld>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516041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77334" y="2160589"/>
            <a:ext cx="8596668" cy="388077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10969258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a:prstGeom prst="rect">
            <a:avLst/>
          </a:prstGeo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1349770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0492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BAE4DA-5652-194F-9F0C-1D2DFBC82B5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330526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4CE2C61-8954-9B40-A9A4-DF0F2A30C5C2}"/>
              </a:ext>
            </a:extLst>
          </p:cNvPr>
          <p:cNvSpPr>
            <a:spLocks noGrp="1"/>
          </p:cNvSpPr>
          <p:nvPr>
            <p:ph type="title"/>
          </p:nvPr>
        </p:nvSpPr>
        <p:spPr>
          <a:xfrm>
            <a:off x="1212273" y="572655"/>
            <a:ext cx="9767454" cy="1118033"/>
          </a:xfrm>
        </p:spPr>
        <p:txBody>
          <a:bodyPr/>
          <a:lstStyle>
            <a:lvl1pPr>
              <a:defRPr b="1">
                <a:solidFill>
                  <a:srgbClr val="145165"/>
                </a:solidFill>
                <a:latin typeface="Proxima Nova Rg" panose="02000506030000020004" pitchFamily="2" charset="0"/>
              </a:defRPr>
            </a:lvl1pPr>
          </a:lstStyle>
          <a:p>
            <a:r>
              <a:rPr lang="en-US" dirty="0"/>
              <a:t>Click to edit Master title style</a:t>
            </a:r>
          </a:p>
        </p:txBody>
      </p:sp>
      <p:sp>
        <p:nvSpPr>
          <p:cNvPr id="5" name="Content Placeholder 2">
            <a:extLst>
              <a:ext uri="{FF2B5EF4-FFF2-40B4-BE49-F238E27FC236}">
                <a16:creationId xmlns:a16="http://schemas.microsoft.com/office/drawing/2014/main" id="{CD0CB991-2A31-D34B-A911-D8CD0AD1587E}"/>
              </a:ext>
            </a:extLst>
          </p:cNvPr>
          <p:cNvSpPr>
            <a:spLocks noGrp="1"/>
          </p:cNvSpPr>
          <p:nvPr>
            <p:ph idx="1"/>
          </p:nvPr>
        </p:nvSpPr>
        <p:spPr>
          <a:xfrm>
            <a:off x="1212273" y="1893455"/>
            <a:ext cx="9767454" cy="2826327"/>
          </a:xfrm>
        </p:spPr>
        <p:txBody>
          <a:bodyPr/>
          <a:lstStyle>
            <a:lvl1pPr>
              <a:defRPr>
                <a:solidFill>
                  <a:srgbClr val="58585A"/>
                </a:solidFill>
                <a:latin typeface="Proxima Nova Rg" panose="02000506030000020004" pitchFamily="2" charset="0"/>
              </a:defRPr>
            </a:lvl1pPr>
            <a:lvl2pPr>
              <a:defRPr>
                <a:solidFill>
                  <a:srgbClr val="58585A"/>
                </a:solidFill>
                <a:latin typeface="Proxima Nova Rg" panose="02000506030000020004" pitchFamily="2" charset="0"/>
              </a:defRPr>
            </a:lvl2pPr>
            <a:lvl3pPr>
              <a:defRPr>
                <a:solidFill>
                  <a:srgbClr val="58585A"/>
                </a:solidFill>
                <a:latin typeface="Proxima Nova Rg" panose="02000506030000020004" pitchFamily="2" charset="0"/>
              </a:defRPr>
            </a:lvl3pPr>
            <a:lvl4pPr>
              <a:defRPr>
                <a:solidFill>
                  <a:srgbClr val="58585A"/>
                </a:solidFill>
                <a:latin typeface="Proxima Nova Rg" panose="02000506030000020004" pitchFamily="2" charset="0"/>
              </a:defRPr>
            </a:lvl4pPr>
            <a:lvl5pPr>
              <a:defRPr>
                <a:solidFill>
                  <a:srgbClr val="58585A"/>
                </a:solidFill>
                <a:latin typeface="Proxima Nova Rg" panose="0200050603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510687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D223C82-9BB1-1246-9F90-B388409FF7D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D319CC-140F-FA4C-85F3-9E5397993A36}"/>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97C7EBE7-B7C8-C548-AB59-B376A3F1FBB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77CBB12-8614-3246-B9D2-E3C68530A3E4}"/>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41921217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AF886-B845-B94E-9F6D-6BA451D055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01D961-0BE7-364D-8437-02F00BA9F51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92D6DF-CEA3-2D40-A567-9525E4A85759}"/>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D7AF3DCE-70D1-A742-ACD2-D359DA8C056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D4DCF63-A38F-4542-9C44-7D43BD94C3E9}"/>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5411196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AD0D2-26CF-134E-BDE5-BE4F32E17A2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CF4E327-BE74-C947-9BC7-F99EA6571224}"/>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24DC56-C977-4E46-85A0-37AEB4C4971C}"/>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F6C48A8F-CAC5-CF40-B535-BBA4F7264B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CD72337-B505-1F4F-BE87-D4A2FA6BFDEE}"/>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5076231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16AB-66F2-4544-9434-966C7A1A0A3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43BD1B-A884-AB4F-AA39-33750929D95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97EF13-51D3-714C-9E9E-E44F0BC7D8F0}"/>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57F3B626-979F-6644-8E7D-3D31C3BB045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506DB53-050B-0444-9A2C-6A97F350CAE0}"/>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1144380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9AEE-1362-974A-AB61-EAE27D181CF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3239F22-73D3-6C4E-A451-A81F374ED79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1EEB23-4348-D542-AF56-C89A34A1F99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A5517B-6790-A247-9CE9-9ABC52C051C1}"/>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6" name="Footer Placeholder 5">
            <a:extLst>
              <a:ext uri="{FF2B5EF4-FFF2-40B4-BE49-F238E27FC236}">
                <a16:creationId xmlns:a16="http://schemas.microsoft.com/office/drawing/2014/main" id="{A6450B9A-9A26-634F-B8C1-B7E8BEE2986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557D71D-E661-404B-A084-0E5C6631018B}"/>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44470738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E1D9-D412-1B47-855F-C802F3FC08AE}"/>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4CE786FD-D8AD-C346-ADBC-6D0B006FD3A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7F15F2-AB5C-3149-8379-CC30B731E50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A16228-E4A7-7B44-BF94-23C1CC114D2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9B7C3D-FDB1-D643-B9E8-E12C9E4B9FC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60C8BD-11FC-4D43-BCE2-D3557434E8CE}"/>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8" name="Footer Placeholder 7">
            <a:extLst>
              <a:ext uri="{FF2B5EF4-FFF2-40B4-BE49-F238E27FC236}">
                <a16:creationId xmlns:a16="http://schemas.microsoft.com/office/drawing/2014/main" id="{3B1E9E52-D61D-564F-9D87-BA85A1A8BDE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17048B1D-798E-7C4D-A426-66BBFA700AE8}"/>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9652264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02BFD-32E4-834F-94E3-C4F3C79A00E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78FA87B-F09B-DE40-B956-CBC052CAFC4C}"/>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4" name="Footer Placeholder 3">
            <a:extLst>
              <a:ext uri="{FF2B5EF4-FFF2-40B4-BE49-F238E27FC236}">
                <a16:creationId xmlns:a16="http://schemas.microsoft.com/office/drawing/2014/main" id="{F9D942FF-727F-6047-A23B-EBF0E6E16F9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BBA575C-0CF9-D74F-A83C-0A5C1C6A4838}"/>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8784695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678A35-1A78-5F4C-B07B-60C162C4F110}"/>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3" name="Footer Placeholder 2">
            <a:extLst>
              <a:ext uri="{FF2B5EF4-FFF2-40B4-BE49-F238E27FC236}">
                <a16:creationId xmlns:a16="http://schemas.microsoft.com/office/drawing/2014/main" id="{2079D97B-FAB2-C24A-90FD-CF3E5E7335C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EF8C00F-20F2-F14B-A904-D9C4E0868D97}"/>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3255952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95054-AF5A-A64E-BC7B-C84371EE4BF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74D819-75FC-5C45-AFE0-9434082DFCD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E942F7-E7A7-C349-B915-F9CC6BFF7B4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877DF2-4139-6D49-A440-2A8CFB4BAE25}"/>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6" name="Footer Placeholder 5">
            <a:extLst>
              <a:ext uri="{FF2B5EF4-FFF2-40B4-BE49-F238E27FC236}">
                <a16:creationId xmlns:a16="http://schemas.microsoft.com/office/drawing/2014/main" id="{C69D4D27-6F98-6A4B-AD28-467ECF9A909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598403A-11B1-5646-BB1D-B516103538D2}"/>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0666198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2B927-1FE6-604D-B1CB-844154FACCA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193D9F-778D-CF42-A55B-BBE223F9D47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D22A8C-A5E7-6B4E-9DA6-9A243372BC2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EBAD05-C26F-5345-BA51-9BF9E2A0E7AC}"/>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6" name="Footer Placeholder 5">
            <a:extLst>
              <a:ext uri="{FF2B5EF4-FFF2-40B4-BE49-F238E27FC236}">
                <a16:creationId xmlns:a16="http://schemas.microsoft.com/office/drawing/2014/main" id="{0D35894B-EC99-0E40-8402-66C12822762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FB45A5D-3B71-BF44-A80E-F8E041F443B6}"/>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27051510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48FA-608C-3B48-8BEA-3FC2A2BB829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EA020A-E39D-FF48-B2ED-4DA13BF22FB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55CF45-836F-4740-8001-1C865A69ADC6}"/>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9E573510-B718-B64B-940B-B972F5514D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2E3F773-72D4-224C-A364-07CD7C48C104}"/>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9464465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03876A-3A51-4042-AB9B-310DAEF25ED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70412B-2838-A243-87A3-F78195FD1979}"/>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903DE1-A200-B341-AF38-C4C093685D90}"/>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E792D723-A277-E743-8072-2D525BF77E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3774B80-965A-A347-9579-27D71D210E57}"/>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966831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849244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18329-7891-B144-94B9-F60FB2B9D7B3}"/>
              </a:ext>
            </a:extLst>
          </p:cNvPr>
          <p:cNvSpPr>
            <a:spLocks noGrp="1"/>
          </p:cNvSpPr>
          <p:nvPr>
            <p:ph type="ctrTitle"/>
          </p:nvPr>
        </p:nvSpPr>
        <p:spPr>
          <a:xfrm>
            <a:off x="1524000" y="1122363"/>
            <a:ext cx="9144000" cy="2387600"/>
          </a:xfrm>
        </p:spPr>
        <p:txBody>
          <a:bodyPr anchor="b"/>
          <a:lstStyle>
            <a:lvl1pPr algn="ctr">
              <a:defRPr sz="6000" b="1">
                <a:solidFill>
                  <a:srgbClr val="145165"/>
                </a:solidFill>
                <a:latin typeface="Proxima Nova Rg" panose="02000506030000020004"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6AE4F424-1FF3-0249-82FD-DA95DE28FD9F}"/>
              </a:ext>
            </a:extLst>
          </p:cNvPr>
          <p:cNvSpPr>
            <a:spLocks noGrp="1"/>
          </p:cNvSpPr>
          <p:nvPr>
            <p:ph type="subTitle" idx="1"/>
          </p:nvPr>
        </p:nvSpPr>
        <p:spPr>
          <a:xfrm>
            <a:off x="1524000" y="3602038"/>
            <a:ext cx="9144000" cy="1237817"/>
          </a:xfrm>
        </p:spPr>
        <p:txBody>
          <a:bodyPr/>
          <a:lstStyle>
            <a:lvl1pPr marL="0" indent="0" algn="ctr">
              <a:buNone/>
              <a:defRPr sz="2400">
                <a:solidFill>
                  <a:srgbClr val="58585A"/>
                </a:solidFill>
                <a:latin typeface="Proxima Nova Rg" panose="0200050603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8200609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5655A-0D50-554C-BB2F-39DF8B74379B}"/>
              </a:ext>
            </a:extLst>
          </p:cNvPr>
          <p:cNvSpPr>
            <a:spLocks noGrp="1"/>
          </p:cNvSpPr>
          <p:nvPr>
            <p:ph type="title"/>
          </p:nvPr>
        </p:nvSpPr>
        <p:spPr>
          <a:xfrm>
            <a:off x="1708727" y="572655"/>
            <a:ext cx="9324109" cy="1118033"/>
          </a:xfrm>
        </p:spPr>
        <p:txBody>
          <a:bodyPr/>
          <a:lstStyle>
            <a:lvl1pPr>
              <a:defRPr b="1">
                <a:solidFill>
                  <a:srgbClr val="145165"/>
                </a:solidFill>
                <a:latin typeface="Proxima Nova Rg" panose="02000506030000020004"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72D1B18-1859-2A44-963E-80B30EA03CE7}"/>
              </a:ext>
            </a:extLst>
          </p:cNvPr>
          <p:cNvSpPr>
            <a:spLocks noGrp="1"/>
          </p:cNvSpPr>
          <p:nvPr>
            <p:ph idx="1"/>
          </p:nvPr>
        </p:nvSpPr>
        <p:spPr>
          <a:xfrm>
            <a:off x="1708727" y="1893455"/>
            <a:ext cx="9324109" cy="4283507"/>
          </a:xfrm>
        </p:spPr>
        <p:txBody>
          <a:bodyPr/>
          <a:lstStyle>
            <a:lvl1pPr>
              <a:defRPr>
                <a:solidFill>
                  <a:srgbClr val="58585A"/>
                </a:solidFill>
                <a:latin typeface="Proxima Nova Rg" panose="02000506030000020004" pitchFamily="2" charset="0"/>
              </a:defRPr>
            </a:lvl1pPr>
            <a:lvl2pPr>
              <a:defRPr>
                <a:solidFill>
                  <a:srgbClr val="58585A"/>
                </a:solidFill>
                <a:latin typeface="Proxima Nova Rg" panose="02000506030000020004" pitchFamily="2" charset="0"/>
              </a:defRPr>
            </a:lvl2pPr>
            <a:lvl3pPr>
              <a:defRPr>
                <a:solidFill>
                  <a:srgbClr val="58585A"/>
                </a:solidFill>
                <a:latin typeface="Proxima Nova Rg" panose="02000506030000020004" pitchFamily="2" charset="0"/>
              </a:defRPr>
            </a:lvl3pPr>
            <a:lvl4pPr>
              <a:defRPr>
                <a:solidFill>
                  <a:srgbClr val="58585A"/>
                </a:solidFill>
                <a:latin typeface="Proxima Nova Rg" panose="02000506030000020004" pitchFamily="2" charset="0"/>
              </a:defRPr>
            </a:lvl4pPr>
            <a:lvl5pPr>
              <a:defRPr>
                <a:solidFill>
                  <a:srgbClr val="58585A"/>
                </a:solidFill>
                <a:latin typeface="Proxima Nova Rg" panose="0200050603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094052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5655A-0D50-554C-BB2F-39DF8B74379B}"/>
              </a:ext>
            </a:extLst>
          </p:cNvPr>
          <p:cNvSpPr>
            <a:spLocks noGrp="1"/>
          </p:cNvSpPr>
          <p:nvPr>
            <p:ph type="title"/>
          </p:nvPr>
        </p:nvSpPr>
        <p:spPr>
          <a:xfrm>
            <a:off x="812801" y="1519296"/>
            <a:ext cx="10220036" cy="1205431"/>
          </a:xfrm>
        </p:spPr>
        <p:txBody>
          <a:bodyPr/>
          <a:lstStyle>
            <a:lvl1pPr>
              <a:defRPr b="1">
                <a:solidFill>
                  <a:srgbClr val="145165"/>
                </a:solidFill>
                <a:latin typeface="Proxima Nova Rg" panose="02000506030000020004"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72D1B18-1859-2A44-963E-80B30EA03CE7}"/>
              </a:ext>
            </a:extLst>
          </p:cNvPr>
          <p:cNvSpPr>
            <a:spLocks noGrp="1"/>
          </p:cNvSpPr>
          <p:nvPr>
            <p:ph idx="1"/>
          </p:nvPr>
        </p:nvSpPr>
        <p:spPr>
          <a:xfrm>
            <a:off x="812801" y="2900218"/>
            <a:ext cx="10220036" cy="3276744"/>
          </a:xfrm>
        </p:spPr>
        <p:txBody>
          <a:bodyPr/>
          <a:lstStyle>
            <a:lvl1pPr>
              <a:defRPr>
                <a:solidFill>
                  <a:srgbClr val="58585A"/>
                </a:solidFill>
                <a:latin typeface="Proxima Nova Rg" panose="02000506030000020004" pitchFamily="2" charset="0"/>
              </a:defRPr>
            </a:lvl1pPr>
            <a:lvl2pPr>
              <a:defRPr>
                <a:solidFill>
                  <a:srgbClr val="58585A"/>
                </a:solidFill>
                <a:latin typeface="Proxima Nova Rg" panose="02000506030000020004" pitchFamily="2" charset="0"/>
              </a:defRPr>
            </a:lvl2pPr>
            <a:lvl3pPr>
              <a:defRPr>
                <a:solidFill>
                  <a:srgbClr val="58585A"/>
                </a:solidFill>
                <a:latin typeface="Proxima Nova Rg" panose="02000506030000020004" pitchFamily="2" charset="0"/>
              </a:defRPr>
            </a:lvl3pPr>
            <a:lvl4pPr>
              <a:defRPr>
                <a:solidFill>
                  <a:srgbClr val="58585A"/>
                </a:solidFill>
                <a:latin typeface="Proxima Nova Rg" panose="02000506030000020004" pitchFamily="2" charset="0"/>
              </a:defRPr>
            </a:lvl4pPr>
            <a:lvl5pPr>
              <a:defRPr>
                <a:solidFill>
                  <a:srgbClr val="58585A"/>
                </a:solidFill>
                <a:latin typeface="Proxima Nova Rg" panose="0200050603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778132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4CE2C61-8954-9B40-A9A4-DF0F2A30C5C2}"/>
              </a:ext>
            </a:extLst>
          </p:cNvPr>
          <p:cNvSpPr>
            <a:spLocks noGrp="1"/>
          </p:cNvSpPr>
          <p:nvPr>
            <p:ph type="title"/>
          </p:nvPr>
        </p:nvSpPr>
        <p:spPr>
          <a:xfrm>
            <a:off x="1212273" y="572655"/>
            <a:ext cx="9767454" cy="1118033"/>
          </a:xfrm>
        </p:spPr>
        <p:txBody>
          <a:bodyPr/>
          <a:lstStyle>
            <a:lvl1pPr>
              <a:defRPr b="1">
                <a:solidFill>
                  <a:srgbClr val="145165"/>
                </a:solidFill>
                <a:latin typeface="Proxima Nova Rg" panose="02000506030000020004" pitchFamily="2" charset="0"/>
              </a:defRPr>
            </a:lvl1pPr>
          </a:lstStyle>
          <a:p>
            <a:r>
              <a:rPr lang="en-US" dirty="0"/>
              <a:t>Click to edit Master title style</a:t>
            </a:r>
          </a:p>
        </p:txBody>
      </p:sp>
      <p:sp>
        <p:nvSpPr>
          <p:cNvPr id="5" name="Content Placeholder 2">
            <a:extLst>
              <a:ext uri="{FF2B5EF4-FFF2-40B4-BE49-F238E27FC236}">
                <a16:creationId xmlns:a16="http://schemas.microsoft.com/office/drawing/2014/main" id="{CD0CB991-2A31-D34B-A911-D8CD0AD1587E}"/>
              </a:ext>
            </a:extLst>
          </p:cNvPr>
          <p:cNvSpPr>
            <a:spLocks noGrp="1"/>
          </p:cNvSpPr>
          <p:nvPr>
            <p:ph idx="1"/>
          </p:nvPr>
        </p:nvSpPr>
        <p:spPr>
          <a:xfrm>
            <a:off x="1212273" y="1893455"/>
            <a:ext cx="9767454" cy="2826327"/>
          </a:xfrm>
        </p:spPr>
        <p:txBody>
          <a:bodyPr/>
          <a:lstStyle>
            <a:lvl1pPr>
              <a:defRPr>
                <a:solidFill>
                  <a:srgbClr val="58585A"/>
                </a:solidFill>
                <a:latin typeface="Proxima Nova Rg" panose="02000506030000020004" pitchFamily="2" charset="0"/>
              </a:defRPr>
            </a:lvl1pPr>
            <a:lvl2pPr>
              <a:defRPr>
                <a:solidFill>
                  <a:srgbClr val="58585A"/>
                </a:solidFill>
                <a:latin typeface="Proxima Nova Rg" panose="02000506030000020004" pitchFamily="2" charset="0"/>
              </a:defRPr>
            </a:lvl2pPr>
            <a:lvl3pPr>
              <a:defRPr>
                <a:solidFill>
                  <a:srgbClr val="58585A"/>
                </a:solidFill>
                <a:latin typeface="Proxima Nova Rg" panose="02000506030000020004" pitchFamily="2" charset="0"/>
              </a:defRPr>
            </a:lvl3pPr>
            <a:lvl4pPr>
              <a:defRPr>
                <a:solidFill>
                  <a:srgbClr val="58585A"/>
                </a:solidFill>
                <a:latin typeface="Proxima Nova Rg" panose="02000506030000020004" pitchFamily="2" charset="0"/>
              </a:defRPr>
            </a:lvl4pPr>
            <a:lvl5pPr>
              <a:defRPr>
                <a:solidFill>
                  <a:srgbClr val="58585A"/>
                </a:solidFill>
                <a:latin typeface="Proxima Nova Rg" panose="0200050603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5644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F7B5-6B43-8542-8A58-268C3320F408}"/>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43796239-3D9A-7349-9449-92CACE1178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0399537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35175-9B7D-4A40-96E0-2629FE79FD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0F3059-BB8B-C145-863D-B048303DF41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10D842-84FB-7D4B-9292-D800DD8A41E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2CDA67-136A-5740-BCE0-F246604BC25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F87DDD40-62B6-4D46-A92A-459A294E806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26827F09-F50C-E547-B664-893D51B369B3}"/>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24159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1F929-DCAA-8A44-9BBD-3A9664D2E037}"/>
              </a:ext>
            </a:extLst>
          </p:cNvPr>
          <p:cNvSpPr>
            <a:spLocks noGrp="1"/>
          </p:cNvSpPr>
          <p:nvPr>
            <p:ph type="title"/>
          </p:nvPr>
        </p:nvSpPr>
        <p:spPr>
          <a:xfrm>
            <a:off x="1634836" y="365125"/>
            <a:ext cx="9654163"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AD2F7B24-3ECB-854E-8E53-88683824A2E7}"/>
              </a:ext>
            </a:extLst>
          </p:cNvPr>
          <p:cNvSpPr>
            <a:spLocks noGrp="1"/>
          </p:cNvSpPr>
          <p:nvPr>
            <p:ph type="body" idx="1"/>
          </p:nvPr>
        </p:nvSpPr>
        <p:spPr>
          <a:xfrm>
            <a:off x="1634836" y="1681163"/>
            <a:ext cx="465512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D7A0558-CBE4-EB4E-B823-7A2AA66BA88D}"/>
              </a:ext>
            </a:extLst>
          </p:cNvPr>
          <p:cNvSpPr>
            <a:spLocks noGrp="1"/>
          </p:cNvSpPr>
          <p:nvPr>
            <p:ph sz="half" idx="2"/>
          </p:nvPr>
        </p:nvSpPr>
        <p:spPr>
          <a:xfrm>
            <a:off x="1634836" y="2505075"/>
            <a:ext cx="465512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F50D4889-6A15-1D45-A797-F967693677F8}"/>
              </a:ext>
            </a:extLst>
          </p:cNvPr>
          <p:cNvSpPr>
            <a:spLocks noGrp="1"/>
          </p:cNvSpPr>
          <p:nvPr>
            <p:ph type="body" sz="quarter" idx="3"/>
          </p:nvPr>
        </p:nvSpPr>
        <p:spPr>
          <a:xfrm>
            <a:off x="6610944" y="1681163"/>
            <a:ext cx="467805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50EE3321-EE8C-AD4D-948C-ACE665B3569D}"/>
              </a:ext>
            </a:extLst>
          </p:cNvPr>
          <p:cNvSpPr>
            <a:spLocks noGrp="1"/>
          </p:cNvSpPr>
          <p:nvPr>
            <p:ph sz="quarter" idx="4"/>
          </p:nvPr>
        </p:nvSpPr>
        <p:spPr>
          <a:xfrm>
            <a:off x="6610944" y="2505075"/>
            <a:ext cx="4678054"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03719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4465C-2EDC-FE49-81A9-F67338B1C8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E99994-32CD-4942-BC78-C2876B3091C8}"/>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E0B86CD5-BF91-7E4E-9879-1A1F91F168C4}"/>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23A37AC5-406A-8C43-946B-F5E49A2EE725}"/>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40520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27FE25-69E2-584F-A32E-7983B06E533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3FFEC2E0-D3AE-D641-BB29-E4B3F08DBCD5}"/>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5CCC735-C30E-3546-9E40-3E5A493CF620}"/>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0949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8D61A-9B09-0B4B-AC76-40D98C4555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93AB62-456C-5E45-89B8-C0670146B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442D62-8811-B640-93DA-5B04B11671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48DD589-F84A-724A-8C26-B547A15ADCA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63627810-1A66-2A4F-AAA1-71A2AB934417}"/>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3E705993-BBE8-2F46-A6E8-6F3CFA86BF1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84171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151F1-D250-3E45-AB2E-3A625817D1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1643C3-2A11-DD42-BFA4-DA3AA96D64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FEF707D-A7BF-E842-907C-70812530BF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9937BF4-CA63-8C4D-8A7F-549B0B3639B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415C52B8-069A-FB4C-BB94-C233CD3005F2}"/>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212B00C7-25FD-0C48-B7F0-78F41B408AE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02393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89CDB-C993-6644-8387-315AB54941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7667B8-BE1F-EB4C-B87A-AC505D6AB3C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FDAD22-5D43-654E-897F-C70CCCFF56C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91DABA4-C109-B842-8B4C-8710A6A55E62}"/>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418815E-3B85-0641-9013-31E2CF69BB3D}"/>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150583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C0E6C1-D027-1D44-ADD4-3BA23F7F67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39F768-6B6B-744D-890F-92DDF46D1D4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78350C-93A3-8445-80D4-27A1B38F6BB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BC8572B-7EC6-714C-94E5-D7E74E553127}"/>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1C3B0E07-EDAF-9440-944D-8982B69C096E}"/>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9892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4" name="Rectangle 2"/>
          <p:cNvSpPr>
            <a:spLocks noGrp="1"/>
          </p:cNvSpPr>
          <p:nvPr>
            <p:ph type="title" hasCustomPrompt="1"/>
          </p:nvPr>
        </p:nvSpPr>
        <p:spPr/>
        <p:txBody>
          <a:bodyPr/>
          <a:lstStyle/>
          <a:p>
            <a:r>
              <a:rPr lang="en-US" noProof="1"/>
              <a:t>Click to edit Master title style</a:t>
            </a:r>
            <a:endParaRPr lang="en-US" dirty="0"/>
          </a:p>
        </p:txBody>
      </p:sp>
      <p:sp>
        <p:nvSpPr>
          <p:cNvPr id="12" name="Rectangle 3"/>
          <p:cNvSpPr>
            <a:spLocks noGrp="1"/>
          </p:cNvSpPr>
          <p:nvPr>
            <p:ph type="body" idx="1"/>
          </p:nvPr>
        </p:nvSpPr>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E41B819-6633-4615-BB07-C55D005E14AD}"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5"/>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6"/>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935222-B196-4F9B-9AEC-1292459A754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413655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67288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32562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a:prstGeom prst="rect">
            <a:avLst/>
          </a:prstGeo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77334" y="2160589"/>
            <a:ext cx="8596668" cy="388077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B61BEF0D-F0BB-DE4B-95CE-6DB70DBA9567}" type="datetimeFigureOut">
              <a:rPr lang="en-US" dirty="0"/>
              <a:pPr/>
              <a:t>12/23/2025</a:t>
            </a:fld>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0416009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a:prstGeom prst="rect">
            <a:avLst/>
          </a:prstGeo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397335644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6" name="Footer Placeholder 5"/>
          <p:cNvSpPr>
            <a:spLocks noGrp="1"/>
          </p:cNvSpPr>
          <p:nvPr>
            <p:ph type="ftr" sz="quarter" idx="11"/>
          </p:nvPr>
        </p:nvSpPr>
        <p:spPr>
          <a:xfrm>
            <a:off x="677334" y="6041362"/>
            <a:ext cx="6297612"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173791689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a:prstGeom prst="rect">
            <a:avLst/>
          </a:prstGeo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a:prstGeom prst="rect">
            <a:avLst/>
          </a:prstGeo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a:prstGeom prst="rect">
            <a:avLst/>
          </a:prstGeo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a:prstGeom prst="rect">
            <a:avLst/>
          </a:prstGeo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8" name="Footer Placeholder 7"/>
          <p:cNvSpPr>
            <a:spLocks noGrp="1"/>
          </p:cNvSpPr>
          <p:nvPr>
            <p:ph type="ftr" sz="quarter" idx="11"/>
          </p:nvPr>
        </p:nvSpPr>
        <p:spPr>
          <a:xfrm>
            <a:off x="677334" y="6041362"/>
            <a:ext cx="6297612"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12939430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4" name="Footer Placeholder 3"/>
          <p:cNvSpPr>
            <a:spLocks noGrp="1"/>
          </p:cNvSpPr>
          <p:nvPr>
            <p:ph type="ftr" sz="quarter" idx="11"/>
          </p:nvPr>
        </p:nvSpPr>
        <p:spPr>
          <a:xfrm>
            <a:off x="677334" y="6041362"/>
            <a:ext cx="6297612"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117172509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24F8DA-9403-3E43-9B33-529AD3DD69F9}"/>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0988080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a:prstGeom prst="rect">
            <a:avLst/>
          </a:prstGeo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a:prstGeom prst="rect">
            <a:avLst/>
          </a:prstGeo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a:prstGeom prst="rect">
            <a:avLst/>
          </a:prstGeo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6" name="Footer Placeholder 5"/>
          <p:cNvSpPr>
            <a:spLocks noGrp="1"/>
          </p:cNvSpPr>
          <p:nvPr>
            <p:ph type="ftr" sz="quarter" idx="11"/>
          </p:nvPr>
        </p:nvSpPr>
        <p:spPr>
          <a:xfrm>
            <a:off x="677334" y="6041362"/>
            <a:ext cx="6297612"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26380520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a:prstGeom prst="rect">
            <a:avLst/>
          </a:prstGeo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6" name="Footer Placeholder 5"/>
          <p:cNvSpPr>
            <a:spLocks noGrp="1"/>
          </p:cNvSpPr>
          <p:nvPr>
            <p:ph type="ftr" sz="quarter" idx="11"/>
          </p:nvPr>
        </p:nvSpPr>
        <p:spPr>
          <a:xfrm>
            <a:off x="677334" y="6041362"/>
            <a:ext cx="6297612"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9027290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a:prstGeom prst="rect">
            <a:avLst/>
          </a:prstGeo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a:prstGeom prst="rect">
            <a:avLst/>
          </a:prstGeo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B61BEF0D-F0BB-DE4B-95CE-6DB70DBA9567}" type="datetimeFigureOut">
              <a:rPr lang="en-US" dirty="0"/>
              <a:pPr/>
              <a:t>12/23/2025</a:t>
            </a:fld>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047609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a:prstGeom prst="rect">
            <a:avLst/>
          </a:prstGeo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a:prstGeom prst="rect">
            <a:avLst/>
          </a:prstGeo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a:prstGeom prst="rect">
            <a:avLst/>
          </a:prstGeo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B61BEF0D-F0BB-DE4B-95CE-6DB70DBA9567}" type="datetimeFigureOut">
              <a:rPr lang="en-US" dirty="0"/>
              <a:pPr/>
              <a:t>12/23/2025</a:t>
            </a:fld>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84734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a:prstGeom prst="rect">
            <a:avLst/>
          </a:prstGeo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a:prstGeom prst="rect">
            <a:avLst/>
          </a:prstGeo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B61BEF0D-F0BB-DE4B-95CE-6DB70DBA9567}" type="datetimeFigureOut">
              <a:rPr lang="en-US" dirty="0"/>
              <a:pPr/>
              <a:t>12/23/2025</a:t>
            </a:fld>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5042743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a:prstGeom prst="rect">
            <a:avLst/>
          </a:prstGeo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a:prstGeom prst="rect">
            <a:avLst/>
          </a:prstGeo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a:prstGeom prst="rect">
            <a:avLst/>
          </a:prstGeo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B61BEF0D-F0BB-DE4B-95CE-6DB70DBA9567}" type="datetimeFigureOut">
              <a:rPr lang="en-US" dirty="0"/>
              <a:pPr/>
              <a:t>12/23/2025</a:t>
            </a:fld>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6632567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a:prstGeom prst="rect">
            <a:avLst/>
          </a:prstGeo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a:prstGeom prst="rect">
            <a:avLst/>
          </a:prstGeo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a:prstGeom prst="rect">
            <a:avLst/>
          </a:prstGeo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B61BEF0D-F0BB-DE4B-95CE-6DB70DBA9567}" type="datetimeFigureOut">
              <a:rPr lang="en-US" dirty="0"/>
              <a:pPr/>
              <a:t>12/23/2025</a:t>
            </a:fld>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414400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77334" y="2160589"/>
            <a:ext cx="8596668" cy="388077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109585641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a:prstGeom prst="rect">
            <a:avLst/>
          </a:prstGeo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fld id="{E7B7EA26-AB81-1F40-96B7-F189080FDDC0}" type="datetimeFigureOut">
              <a:rPr lang="en-US" smtClean="0"/>
              <a:t>12/23/2025</a:t>
            </a:fld>
            <a:endParaRPr lang="en-US"/>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61840481-8F71-0849-ABFC-2FCBB0D43C00}" type="slidenum">
              <a:rPr lang="en-US" smtClean="0"/>
              <a:t>‹#›</a:t>
            </a:fld>
            <a:endParaRPr lang="en-US"/>
          </a:p>
        </p:txBody>
      </p:sp>
    </p:spTree>
    <p:extLst>
      <p:ext uri="{BB962C8B-B14F-4D97-AF65-F5344CB8AC3E}">
        <p14:creationId xmlns:p14="http://schemas.microsoft.com/office/powerpoint/2010/main" val="11343820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483543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BAE4DA-5652-194F-9F0C-1D2DFBC82B5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2446511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D223C82-9BB1-1246-9F90-B388409FF7D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D319CC-140F-FA4C-85F3-9E5397993A36}"/>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97C7EBE7-B7C8-C548-AB59-B376A3F1FBB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77CBB12-8614-3246-B9D2-E3C68530A3E4}"/>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299819834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D6BF9-11B5-094B-8CBB-B495F1AF610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46B82BC-A663-3246-9277-8440A8D901F1}"/>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824C84-2489-5C47-BD0D-A57043EA7921}"/>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1A38BCC6-FFF3-7342-B744-B990CBA5A73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D396BC1-6F90-D844-8CDC-EAC718B088E9}"/>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86331912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21FDF-64B0-7E47-A074-11A51921E73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220690-F181-D24B-9981-D54BAB738AB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3F24B6F-138D-6149-89BD-4F37444B82A7}"/>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56759A32-6F09-8140-BC0D-B59586AB84D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96A1855-F8B3-4842-BC92-77718D26C4C7}"/>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43324792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D599-2971-FE40-909C-583782ACF34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111B2B9-3781-E84B-9B38-D28F118821DE}"/>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11EC7D-61EE-0C43-B46A-53881C6ED72F}"/>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9EF144-4888-4E42-8414-4F761E70ACD7}"/>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6" name="Footer Placeholder 5">
            <a:extLst>
              <a:ext uri="{FF2B5EF4-FFF2-40B4-BE49-F238E27FC236}">
                <a16:creationId xmlns:a16="http://schemas.microsoft.com/office/drawing/2014/main" id="{0A9A4540-A233-904F-8BBD-733AB3034D2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4EF9F5E-A5F9-DE46-9ED9-77A9A7C01123}"/>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272487250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3E88D-8CAD-0247-900B-F0DFAFE5D6B7}"/>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2F9F7770-74B7-3148-93B7-3A9E9CC5B57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AD89097-FDD9-9F44-B07F-A5643E544EC7}"/>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3C291C-51A7-C949-9AA6-8466B04A13D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2BA84A6-B283-7241-A96B-3D20A322C9B0}"/>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6BA46C-B0A0-CD4D-953F-8B6AA0DD06DA}"/>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8" name="Footer Placeholder 7">
            <a:extLst>
              <a:ext uri="{FF2B5EF4-FFF2-40B4-BE49-F238E27FC236}">
                <a16:creationId xmlns:a16="http://schemas.microsoft.com/office/drawing/2014/main" id="{42B0C360-0054-4D46-AC43-4F8AD27517D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5FAC7D1-2505-324E-8326-FA7CBF917711}"/>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71958271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E7CB2-6120-E04A-8C7E-3C191575379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FD2AFE4-3373-4C4C-BA43-C4FB725856B0}"/>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4" name="Footer Placeholder 3">
            <a:extLst>
              <a:ext uri="{FF2B5EF4-FFF2-40B4-BE49-F238E27FC236}">
                <a16:creationId xmlns:a16="http://schemas.microsoft.com/office/drawing/2014/main" id="{1A41D939-EDA1-794E-8118-FC3390B7738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338DA920-C69D-0F49-BFE1-23504E082D9B}"/>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3625140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E972C8-DC0D-8446-8BEA-0C443E809D9A}"/>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3" name="Footer Placeholder 2">
            <a:extLst>
              <a:ext uri="{FF2B5EF4-FFF2-40B4-BE49-F238E27FC236}">
                <a16:creationId xmlns:a16="http://schemas.microsoft.com/office/drawing/2014/main" id="{D3F5791F-1F3E-1E4F-8995-74A92A56EA4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807E99-3364-F249-96D3-16F8B546BEBD}"/>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742268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5C23F-1DC0-1542-89C0-360FD4D6272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448273-67F4-704C-B13D-658B79A1F1F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8600E7-E04A-D640-9BD1-486872DC70C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59DD933-41C2-E94A-B1FB-9D4C62686108}"/>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6" name="Footer Placeholder 5">
            <a:extLst>
              <a:ext uri="{FF2B5EF4-FFF2-40B4-BE49-F238E27FC236}">
                <a16:creationId xmlns:a16="http://schemas.microsoft.com/office/drawing/2014/main" id="{9C575BFD-06AC-9945-B4F2-1F2897FDF79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2D2F62F-E343-0B48-8F69-87C981BF8D37}"/>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81282142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3BF1B-4F41-1F42-9ACD-DC6E6575EF9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63D5739-65F4-6D48-9E9A-D7650016AED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1BB58ED-3156-BC45-BDDA-101CBDE566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FE7DF04-9302-3243-8A57-A6E460155383}"/>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6" name="Footer Placeholder 5">
            <a:extLst>
              <a:ext uri="{FF2B5EF4-FFF2-40B4-BE49-F238E27FC236}">
                <a16:creationId xmlns:a16="http://schemas.microsoft.com/office/drawing/2014/main" id="{8DB5FE07-DD82-8F47-8392-C49F64AAF69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407ABF3-3CC3-4D4C-BCC0-C385DEDB864C}"/>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21025209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7C1D7-9005-0448-8769-7EB64C927B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449218-401B-014C-B508-86A39C382994}"/>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D9AF97-173C-D540-92FE-092EDAB1C614}"/>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48F99E0E-741D-C342-A4EE-32552A3C66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C32D624-AD14-BC4A-AF65-8219FFEEB256}"/>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98826081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B0A64C-A406-894C-BA9A-FB8FF765B29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0D3853-4107-D24D-928B-9AC00C695F6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6031A9-A616-CD42-A70D-544D1F0E136D}"/>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56F5CDBA-DA45-5B4F-963B-FA172E59DCC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122A96D-4E2E-0145-825D-9B364EED6BFC}"/>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410604706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222649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AF886-B845-B94E-9F6D-6BA451D055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01D961-0BE7-364D-8437-02F00BA9F51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92D6DF-CEA3-2D40-A567-9525E4A85759}"/>
              </a:ext>
            </a:extLst>
          </p:cNvPr>
          <p:cNvSpPr>
            <a:spLocks noGrp="1"/>
          </p:cNvSpPr>
          <p:nvPr>
            <p:ph type="dt" sz="half" idx="10"/>
          </p:nvPr>
        </p:nvSpPr>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D7AF3DCE-70D1-A742-ACD2-D359DA8C05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4DCF63-A38F-4542-9C44-7D43BD94C3E9}"/>
              </a:ext>
            </a:extLst>
          </p:cNvPr>
          <p:cNvSpPr>
            <a:spLocks noGrp="1"/>
          </p:cNvSpPr>
          <p:nvPr>
            <p:ph type="sldNum" sz="quarter" idx="12"/>
          </p:nvPr>
        </p:nvSpPr>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0827230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107281" y="816288"/>
            <a:ext cx="9977438" cy="3875485"/>
          </a:xfrm>
          <a:prstGeom prst="rect">
            <a:avLst/>
          </a:prstGeom>
          <a:ln w="9525">
            <a:round/>
          </a:ln>
        </p:spPr>
        <p:txBody>
          <a:bodyPr lIns="91439" tIns="45719" rIns="91439" bIns="45719" numCol="1" anchor="t">
            <a:noAutofit/>
          </a:bodyPr>
          <a:lstStyle/>
          <a:p>
            <a:endParaRPr/>
          </a:p>
        </p:txBody>
      </p:sp>
      <p:sp>
        <p:nvSpPr>
          <p:cNvPr id="21" name="Title Text"/>
          <p:cNvSpPr txBox="1">
            <a:spLocks noGrp="1"/>
          </p:cNvSpPr>
          <p:nvPr>
            <p:ph type="title"/>
          </p:nvPr>
        </p:nvSpPr>
        <p:spPr>
          <a:xfrm>
            <a:off x="1107281" y="4777383"/>
            <a:ext cx="9977438" cy="1062633"/>
          </a:xfrm>
          <a:prstGeom prst="rect">
            <a:avLst/>
          </a:prstGeom>
        </p:spPr>
        <p:txBody>
          <a:bodyPr numCol="1"/>
          <a:lstStyle/>
          <a:p>
            <a:r>
              <a:t>Title Text</a:t>
            </a:r>
          </a:p>
        </p:txBody>
      </p:sp>
      <p:sp>
        <p:nvSpPr>
          <p:cNvPr id="22" name="Body Level One…"/>
          <p:cNvSpPr txBox="1">
            <a:spLocks noGrp="1"/>
          </p:cNvSpPr>
          <p:nvPr>
            <p:ph type="body" sz="quarter" idx="1"/>
          </p:nvPr>
        </p:nvSpPr>
        <p:spPr>
          <a:xfrm>
            <a:off x="1107281" y="5893594"/>
            <a:ext cx="9977438" cy="660797"/>
          </a:xfrm>
          <a:prstGeom prst="rect">
            <a:avLst/>
          </a:prstGeom>
        </p:spPr>
        <p:txBody>
          <a:bodyPr numCol="1" anchor="t"/>
          <a:lstStyle>
            <a:lvl1pPr marL="0" indent="0" algn="ctr">
              <a:spcBef>
                <a:spcPts val="0"/>
              </a:spcBef>
              <a:buSzTx/>
              <a:buNone/>
            </a:lvl1pPr>
            <a:lvl2pPr marL="0" indent="160729" algn="ctr">
              <a:spcBef>
                <a:spcPts val="0"/>
              </a:spcBef>
              <a:buSzTx/>
              <a:buNone/>
            </a:lvl2pPr>
            <a:lvl3pPr marL="0" indent="321457" algn="ctr">
              <a:spcBef>
                <a:spcPts val="0"/>
              </a:spcBef>
              <a:buSzTx/>
              <a:buNone/>
            </a:lvl3pPr>
            <a:lvl4pPr marL="0" indent="482186" algn="ctr">
              <a:spcBef>
                <a:spcPts val="0"/>
              </a:spcBef>
              <a:buSzTx/>
              <a:buNone/>
            </a:lvl4pPr>
            <a:lvl5pPr marL="0" indent="642915"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numCol="1"/>
          <a:lstStyle/>
          <a:p>
            <a:fld id="{86CB4B4D-7CA3-9044-876B-883B54F8677D}" type="slidenum">
              <a:t>‹#›</a:t>
            </a:fld>
            <a:endParaRPr/>
          </a:p>
        </p:txBody>
      </p:sp>
    </p:spTree>
    <p:extLst>
      <p:ext uri="{BB962C8B-B14F-4D97-AF65-F5344CB8AC3E}">
        <p14:creationId xmlns:p14="http://schemas.microsoft.com/office/powerpoint/2010/main" val="741657528"/>
      </p:ext>
    </p:extLst>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AF886-B845-B94E-9F6D-6BA451D055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01D961-0BE7-364D-8437-02F00BA9F51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92D6DF-CEA3-2D40-A567-9525E4A85759}"/>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D7AF3DCE-70D1-A742-ACD2-D359DA8C056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D4DCF63-A38F-4542-9C44-7D43BD94C3E9}"/>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257602172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AD0D2-26CF-134E-BDE5-BE4F32E17A2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CF4E327-BE74-C947-9BC7-F99EA6571224}"/>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24DC56-C977-4E46-85A0-37AEB4C4971C}"/>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F6C48A8F-CAC5-CF40-B535-BBA4F7264B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CD72337-B505-1F4F-BE87-D4A2FA6BFDEE}"/>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404272438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16AB-66F2-4544-9434-966C7A1A0A3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43BD1B-A884-AB4F-AA39-33750929D95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397EF13-51D3-714C-9E9E-E44F0BC7D8F0}"/>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57F3B626-979F-6644-8E7D-3D31C3BB045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506DB53-050B-0444-9A2C-6A97F350CAE0}"/>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70609886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9AEE-1362-974A-AB61-EAE27D181CF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3239F22-73D3-6C4E-A451-A81F374ED796}"/>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1EEB23-4348-D542-AF56-C89A34A1F996}"/>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A5517B-6790-A247-9CE9-9ABC52C051C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A6450B9A-9A26-634F-B8C1-B7E8BEE2986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557D71D-E661-404B-A084-0E5C6631018B}"/>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869797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E1D9-D412-1B47-855F-C802F3FC08AE}"/>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4CE786FD-D8AD-C346-ADBC-6D0B006FD3A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97F15F2-AB5C-3149-8379-CC30B731E507}"/>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A16228-E4A7-7B44-BF94-23C1CC114D2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69B7C3D-FDB1-D643-B9E8-E12C9E4B9FCE}"/>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60C8BD-11FC-4D43-BCE2-D3557434E8CE}"/>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8" name="Footer Placeholder 7">
            <a:extLst>
              <a:ext uri="{FF2B5EF4-FFF2-40B4-BE49-F238E27FC236}">
                <a16:creationId xmlns:a16="http://schemas.microsoft.com/office/drawing/2014/main" id="{3B1E9E52-D61D-564F-9D87-BA85A1A8BDE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17048B1D-798E-7C4D-A426-66BBFA700AE8}"/>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3956413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02BFD-32E4-834F-94E3-C4F3C79A00E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78FA87B-F09B-DE40-B956-CBC052CAFC4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F9D942FF-727F-6047-A23B-EBF0E6E16F95}"/>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6BBA575C-0CF9-D74F-A83C-0A5C1C6A4838}"/>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115365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678A35-1A78-5F4C-B07B-60C162C4F11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2079D97B-FAB2-C24A-90FD-CF3E5E7335C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AEF8C00F-20F2-F14B-A904-D9C4E0868D97}"/>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324259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95054-AF5A-A64E-BC7B-C84371EE4BF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74D819-75FC-5C45-AFE0-9434082DFCD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E942F7-E7A7-C349-B915-F9CC6BFF7B4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877DF2-4139-6D49-A440-2A8CFB4BAE2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C69D4D27-6F98-6A4B-AD28-467ECF9A909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5598403A-11B1-5646-BB1D-B516103538D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06555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2B927-1FE6-604D-B1CB-844154FACCA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193D9F-778D-CF42-A55B-BBE223F9D47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5D22A8C-A5E7-6B4E-9DA6-9A243372BC2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AEBAD05-C26F-5345-BA51-9BF9E2A0E7A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D35894B-EC99-0E40-8402-66C128227624}"/>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3FB45A5D-3B71-BF44-A80E-F8E041F443B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798269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48FA-608C-3B48-8BEA-3FC2A2BB829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EA020A-E39D-FF48-B2ED-4DA13BF22FB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55CF45-836F-4740-8001-1C865A69ADC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E573510-B718-B64B-940B-B972F5514D97}"/>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2E3F773-72D4-224C-A364-07CD7C48C104}"/>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38539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03876A-3A51-4042-AB9B-310DAEF25ED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70412B-2838-A243-87A3-F78195FD1979}"/>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903DE1-A200-B341-AF38-C4C093685D9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E792D723-A277-E743-8072-2D525BF77EC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3774B80-965A-A347-9579-27D71D210E57}"/>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98451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63957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4CE2C61-8954-9B40-A9A4-DF0F2A30C5C2}"/>
              </a:ext>
            </a:extLst>
          </p:cNvPr>
          <p:cNvSpPr>
            <a:spLocks noGrp="1"/>
          </p:cNvSpPr>
          <p:nvPr>
            <p:ph type="title"/>
          </p:nvPr>
        </p:nvSpPr>
        <p:spPr>
          <a:xfrm>
            <a:off x="1212273" y="572655"/>
            <a:ext cx="9767454" cy="1118033"/>
          </a:xfrm>
        </p:spPr>
        <p:txBody>
          <a:bodyPr/>
          <a:lstStyle>
            <a:lvl1pPr>
              <a:defRPr b="1">
                <a:solidFill>
                  <a:srgbClr val="145165"/>
                </a:solidFill>
                <a:latin typeface="Proxima Nova Rg" panose="02000506030000020004" pitchFamily="2" charset="0"/>
              </a:defRPr>
            </a:lvl1pPr>
          </a:lstStyle>
          <a:p>
            <a:r>
              <a:rPr lang="en-US" dirty="0"/>
              <a:t>Click to edit Master title style</a:t>
            </a:r>
          </a:p>
        </p:txBody>
      </p:sp>
      <p:sp>
        <p:nvSpPr>
          <p:cNvPr id="5" name="Content Placeholder 2">
            <a:extLst>
              <a:ext uri="{FF2B5EF4-FFF2-40B4-BE49-F238E27FC236}">
                <a16:creationId xmlns:a16="http://schemas.microsoft.com/office/drawing/2014/main" id="{CD0CB991-2A31-D34B-A911-D8CD0AD1587E}"/>
              </a:ext>
            </a:extLst>
          </p:cNvPr>
          <p:cNvSpPr>
            <a:spLocks noGrp="1"/>
          </p:cNvSpPr>
          <p:nvPr>
            <p:ph idx="1"/>
          </p:nvPr>
        </p:nvSpPr>
        <p:spPr>
          <a:xfrm>
            <a:off x="1212273" y="1893455"/>
            <a:ext cx="9767454" cy="2826327"/>
          </a:xfrm>
        </p:spPr>
        <p:txBody>
          <a:bodyPr/>
          <a:lstStyle>
            <a:lvl1pPr>
              <a:defRPr>
                <a:solidFill>
                  <a:srgbClr val="58585A"/>
                </a:solidFill>
                <a:latin typeface="Proxima Nova Rg" panose="02000506030000020004" pitchFamily="2" charset="0"/>
              </a:defRPr>
            </a:lvl1pPr>
            <a:lvl2pPr>
              <a:defRPr>
                <a:solidFill>
                  <a:srgbClr val="58585A"/>
                </a:solidFill>
                <a:latin typeface="Proxima Nova Rg" panose="02000506030000020004" pitchFamily="2" charset="0"/>
              </a:defRPr>
            </a:lvl2pPr>
            <a:lvl3pPr>
              <a:defRPr>
                <a:solidFill>
                  <a:srgbClr val="58585A"/>
                </a:solidFill>
                <a:latin typeface="Proxima Nova Rg" panose="02000506030000020004" pitchFamily="2" charset="0"/>
              </a:defRPr>
            </a:lvl3pPr>
            <a:lvl4pPr>
              <a:defRPr>
                <a:solidFill>
                  <a:srgbClr val="58585A"/>
                </a:solidFill>
                <a:latin typeface="Proxima Nova Rg" panose="02000506030000020004" pitchFamily="2" charset="0"/>
              </a:defRPr>
            </a:lvl4pPr>
            <a:lvl5pPr>
              <a:defRPr>
                <a:solidFill>
                  <a:srgbClr val="58585A"/>
                </a:solidFill>
                <a:latin typeface="Proxima Nova Rg" panose="0200050603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8252316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AF886-B845-B94E-9F6D-6BA451D055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01D961-0BE7-364D-8437-02F00BA9F51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92D6DF-CEA3-2D40-A567-9525E4A85759}"/>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D7AF3DCE-70D1-A742-ACD2-D359DA8C056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D4DCF63-A38F-4542-9C44-7D43BD94C3E9}"/>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222444089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AD0D2-26CF-134E-BDE5-BE4F32E17A2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CF4E327-BE74-C947-9BC7-F99EA6571224}"/>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24DC56-C977-4E46-85A0-37AEB4C4971C}"/>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F6C48A8F-CAC5-CF40-B535-BBA4F7264B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CD72337-B505-1F4F-BE87-D4A2FA6BFDEE}"/>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39711243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16AB-66F2-4544-9434-966C7A1A0A3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43BD1B-A884-AB4F-AA39-33750929D95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397EF13-51D3-714C-9E9E-E44F0BC7D8F0}"/>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5" name="Footer Placeholder 4">
            <a:extLst>
              <a:ext uri="{FF2B5EF4-FFF2-40B4-BE49-F238E27FC236}">
                <a16:creationId xmlns:a16="http://schemas.microsoft.com/office/drawing/2014/main" id="{57F3B626-979F-6644-8E7D-3D31C3BB045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506DB53-050B-0444-9A2C-6A97F350CAE0}"/>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47254715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9AEE-1362-974A-AB61-EAE27D181CF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3239F22-73D3-6C4E-A451-A81F374ED796}"/>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1EEB23-4348-D542-AF56-C89A34A1F996}"/>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A5517B-6790-A247-9CE9-9ABC52C051C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A6450B9A-9A26-634F-B8C1-B7E8BEE2986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557D71D-E661-404B-A084-0E5C6631018B}"/>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70640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E1D9-D412-1B47-855F-C802F3FC08AE}"/>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4CE786FD-D8AD-C346-ADBC-6D0B006FD3A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97F15F2-AB5C-3149-8379-CC30B731E507}"/>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A16228-E4A7-7B44-BF94-23C1CC114D2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69B7C3D-FDB1-D643-B9E8-E12C9E4B9FCE}"/>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60C8BD-11FC-4D43-BCE2-D3557434E8CE}"/>
              </a:ext>
            </a:extLst>
          </p:cNvPr>
          <p:cNvSpPr>
            <a:spLocks noGrp="1"/>
          </p:cNvSpPr>
          <p:nvPr>
            <p:ph type="dt" sz="half" idx="10"/>
          </p:nvPr>
        </p:nvSpPr>
        <p:spPr>
          <a:xfrm>
            <a:off x="838200" y="6356350"/>
            <a:ext cx="2743200" cy="365125"/>
          </a:xfrm>
          <a:prstGeom prst="rect">
            <a:avLst/>
          </a:prstGeom>
        </p:spPr>
        <p:txBody>
          <a:bodyPr/>
          <a:lstStyle/>
          <a:p>
            <a:fld id="{0516F78B-5E3B-794A-9D0C-F7253200F73D}" type="datetimeFigureOut">
              <a:rPr lang="en-US" smtClean="0"/>
              <a:t>12/23/2025</a:t>
            </a:fld>
            <a:endParaRPr lang="en-US"/>
          </a:p>
        </p:txBody>
      </p:sp>
      <p:sp>
        <p:nvSpPr>
          <p:cNvPr id="8" name="Footer Placeholder 7">
            <a:extLst>
              <a:ext uri="{FF2B5EF4-FFF2-40B4-BE49-F238E27FC236}">
                <a16:creationId xmlns:a16="http://schemas.microsoft.com/office/drawing/2014/main" id="{3B1E9E52-D61D-564F-9D87-BA85A1A8BDE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17048B1D-798E-7C4D-A426-66BBFA700AE8}"/>
              </a:ext>
            </a:extLst>
          </p:cNvPr>
          <p:cNvSpPr>
            <a:spLocks noGrp="1"/>
          </p:cNvSpPr>
          <p:nvPr>
            <p:ph type="sldNum" sz="quarter" idx="12"/>
          </p:nvPr>
        </p:nvSpPr>
        <p:spPr>
          <a:xfrm>
            <a:off x="8610600" y="6356350"/>
            <a:ext cx="2743200" cy="365125"/>
          </a:xfrm>
          <a:prstGeom prst="rect">
            <a:avLst/>
          </a:prstGeom>
        </p:spPr>
        <p:txBody>
          <a:bodyPr/>
          <a:lstStyle/>
          <a:p>
            <a:fld id="{2B18CE17-289D-1A41-B661-129F61E4B25E}" type="slidenum">
              <a:rPr lang="en-US" smtClean="0"/>
              <a:t>‹#›</a:t>
            </a:fld>
            <a:endParaRPr lang="en-US"/>
          </a:p>
        </p:txBody>
      </p:sp>
    </p:spTree>
    <p:extLst>
      <p:ext uri="{BB962C8B-B14F-4D97-AF65-F5344CB8AC3E}">
        <p14:creationId xmlns:p14="http://schemas.microsoft.com/office/powerpoint/2010/main" val="116979664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02BFD-32E4-834F-94E3-C4F3C79A00E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78FA87B-F09B-DE40-B956-CBC052CAFC4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F9D942FF-727F-6047-A23B-EBF0E6E16F95}"/>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6BBA575C-0CF9-D74F-A83C-0A5C1C6A4838}"/>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093823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678A35-1A78-5F4C-B07B-60C162C4F11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2079D97B-FAB2-C24A-90FD-CF3E5E7335C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AEF8C00F-20F2-F14B-A904-D9C4E0868D97}"/>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137049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95054-AF5A-A64E-BC7B-C84371EE4BF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74D819-75FC-5C45-AFE0-9434082DFCD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E942F7-E7A7-C349-B915-F9CC6BFF7B4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877DF2-4139-6D49-A440-2A8CFB4BAE2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C69D4D27-6F98-6A4B-AD28-467ECF9A909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5598403A-11B1-5646-BB1D-B516103538D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663607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2B927-1FE6-604D-B1CB-844154FACCA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193D9F-778D-CF42-A55B-BBE223F9D47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5D22A8C-A5E7-6B4E-9DA6-9A243372BC2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AEBAD05-C26F-5345-BA51-9BF9E2A0E7A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D35894B-EC99-0E40-8402-66C128227624}"/>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3FB45A5D-3B71-BF44-A80E-F8E041F443B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54534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48FA-608C-3B48-8BEA-3FC2A2BB829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EA020A-E39D-FF48-B2ED-4DA13BF22FB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55CF45-836F-4740-8001-1C865A69ADC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E573510-B718-B64B-940B-B972F5514D97}"/>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2E3F773-72D4-224C-A364-07CD7C48C104}"/>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38144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03876A-3A51-4042-AB9B-310DAEF25ED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70412B-2838-A243-87A3-F78195FD1979}"/>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903DE1-A200-B341-AF38-C4C093685D9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2BAE21-4D27-1147-A3D1-6185A6FA373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12/23/2025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E792D723-A277-E743-8072-2D525BF77EC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3774B80-965A-A347-9579-27D71D210E57}"/>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B5037C-305D-1D4D-A7D6-B9A6F5A50BA9}"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765768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827683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764203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07A1E04-4D3E-40DD-94D3-88206AC535A9}" type="datetimeFigureOut">
              <a:rPr lang="en-US" smtClean="0"/>
              <a:t>12/23/2025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02136-7846-4274-890C-9B4DCA636739}" type="slidenum">
              <a:rPr lang="en-US" smtClean="0"/>
              <a:t>‹#›</a:t>
            </a:fld>
            <a:endParaRPr lang="en-US"/>
          </a:p>
        </p:txBody>
      </p:sp>
    </p:spTree>
    <p:extLst>
      <p:ext uri="{BB962C8B-B14F-4D97-AF65-F5344CB8AC3E}">
        <p14:creationId xmlns:p14="http://schemas.microsoft.com/office/powerpoint/2010/main" val="962943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7A1E04-4D3E-40DD-94D3-88206AC535A9}" type="datetimeFigureOut">
              <a:rPr lang="en-US" smtClean="0"/>
              <a:t>12/23/2025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02136-7846-4274-890C-9B4DCA636739}" type="slidenum">
              <a:rPr lang="en-US" smtClean="0"/>
              <a:t>‹#›</a:t>
            </a:fld>
            <a:endParaRPr lang="en-US"/>
          </a:p>
        </p:txBody>
      </p:sp>
    </p:spTree>
    <p:extLst>
      <p:ext uri="{BB962C8B-B14F-4D97-AF65-F5344CB8AC3E}">
        <p14:creationId xmlns:p14="http://schemas.microsoft.com/office/powerpoint/2010/main" val="145227844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07A1E04-4D3E-40DD-94D3-88206AC535A9}" type="datetimeFigureOut">
              <a:rPr lang="en-US" smtClean="0"/>
              <a:t>12/23/2025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02136-7846-4274-890C-9B4DCA636739}" type="slidenum">
              <a:rPr lang="en-US" smtClean="0"/>
              <a:t>‹#›</a:t>
            </a:fld>
            <a:endParaRPr lang="en-US"/>
          </a:p>
        </p:txBody>
      </p:sp>
    </p:spTree>
    <p:extLst>
      <p:ext uri="{BB962C8B-B14F-4D97-AF65-F5344CB8AC3E}">
        <p14:creationId xmlns:p14="http://schemas.microsoft.com/office/powerpoint/2010/main" val="410803837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7A1E04-4D3E-40DD-94D3-88206AC535A9}" type="datetimeFigureOut">
              <a:rPr lang="en-US" smtClean="0"/>
              <a:t>12/23/2025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002136-7846-4274-890C-9B4DCA636739}" type="slidenum">
              <a:rPr lang="en-US" smtClean="0"/>
              <a:t>‹#›</a:t>
            </a:fld>
            <a:endParaRPr lang="en-US"/>
          </a:p>
        </p:txBody>
      </p:sp>
    </p:spTree>
    <p:extLst>
      <p:ext uri="{BB962C8B-B14F-4D97-AF65-F5344CB8AC3E}">
        <p14:creationId xmlns:p14="http://schemas.microsoft.com/office/powerpoint/2010/main" val="167665943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7A1E04-4D3E-40DD-94D3-88206AC535A9}" type="datetimeFigureOut">
              <a:rPr lang="en-US" smtClean="0"/>
              <a:t>12/23/2025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002136-7846-4274-890C-9B4DCA636739}" type="slidenum">
              <a:rPr lang="en-US" smtClean="0"/>
              <a:t>‹#›</a:t>
            </a:fld>
            <a:endParaRPr lang="en-US"/>
          </a:p>
        </p:txBody>
      </p:sp>
    </p:spTree>
    <p:extLst>
      <p:ext uri="{BB962C8B-B14F-4D97-AF65-F5344CB8AC3E}">
        <p14:creationId xmlns:p14="http://schemas.microsoft.com/office/powerpoint/2010/main" val="359692232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7A1E04-4D3E-40DD-94D3-88206AC535A9}" type="datetimeFigureOut">
              <a:rPr lang="en-US" smtClean="0"/>
              <a:t>12/23/2025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002136-7846-4274-890C-9B4DCA636739}" type="slidenum">
              <a:rPr lang="en-US" smtClean="0"/>
              <a:t>‹#›</a:t>
            </a:fld>
            <a:endParaRPr lang="en-US"/>
          </a:p>
        </p:txBody>
      </p:sp>
    </p:spTree>
    <p:extLst>
      <p:ext uri="{BB962C8B-B14F-4D97-AF65-F5344CB8AC3E}">
        <p14:creationId xmlns:p14="http://schemas.microsoft.com/office/powerpoint/2010/main" val="320789176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7A1E04-4D3E-40DD-94D3-88206AC535A9}" type="datetimeFigureOut">
              <a:rPr lang="en-US" smtClean="0"/>
              <a:t>12/23/2025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002136-7846-4274-890C-9B4DCA636739}" type="slidenum">
              <a:rPr lang="en-US" smtClean="0"/>
              <a:t>‹#›</a:t>
            </a:fld>
            <a:endParaRPr lang="en-US"/>
          </a:p>
        </p:txBody>
      </p:sp>
    </p:spTree>
    <p:extLst>
      <p:ext uri="{BB962C8B-B14F-4D97-AF65-F5344CB8AC3E}">
        <p14:creationId xmlns:p14="http://schemas.microsoft.com/office/powerpoint/2010/main" val="241265410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07A1E04-4D3E-40DD-94D3-88206AC535A9}" type="datetimeFigureOut">
              <a:rPr lang="en-US" smtClean="0"/>
              <a:t>12/23/2025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002136-7846-4274-890C-9B4DCA636739}" type="slidenum">
              <a:rPr lang="en-US" smtClean="0"/>
              <a:t>‹#›</a:t>
            </a:fld>
            <a:endParaRPr lang="en-US"/>
          </a:p>
        </p:txBody>
      </p:sp>
    </p:spTree>
    <p:extLst>
      <p:ext uri="{BB962C8B-B14F-4D97-AF65-F5344CB8AC3E}">
        <p14:creationId xmlns:p14="http://schemas.microsoft.com/office/powerpoint/2010/main" val="381040638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07A1E04-4D3E-40DD-94D3-88206AC535A9}" type="datetimeFigureOut">
              <a:rPr lang="en-US" smtClean="0"/>
              <a:t>12/23/2025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002136-7846-4274-890C-9B4DCA636739}" type="slidenum">
              <a:rPr lang="en-US" smtClean="0"/>
              <a:t>‹#›</a:t>
            </a:fld>
            <a:endParaRPr lang="en-US"/>
          </a:p>
        </p:txBody>
      </p:sp>
    </p:spTree>
    <p:extLst>
      <p:ext uri="{BB962C8B-B14F-4D97-AF65-F5344CB8AC3E}">
        <p14:creationId xmlns:p14="http://schemas.microsoft.com/office/powerpoint/2010/main" val="56005505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7A1E04-4D3E-40DD-94D3-88206AC535A9}" type="datetimeFigureOut">
              <a:rPr lang="en-US" smtClean="0"/>
              <a:t>12/23/2025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02136-7846-4274-890C-9B4DCA636739}" type="slidenum">
              <a:rPr lang="en-US" smtClean="0"/>
              <a:t>‹#›</a:t>
            </a:fld>
            <a:endParaRPr lang="en-US"/>
          </a:p>
        </p:txBody>
      </p:sp>
    </p:spTree>
    <p:extLst>
      <p:ext uri="{BB962C8B-B14F-4D97-AF65-F5344CB8AC3E}">
        <p14:creationId xmlns:p14="http://schemas.microsoft.com/office/powerpoint/2010/main" val="47203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7A1E04-4D3E-40DD-94D3-88206AC535A9}" type="datetimeFigureOut">
              <a:rPr lang="en-US" smtClean="0"/>
              <a:t>12/23/2025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02136-7846-4274-890C-9B4DCA636739}" type="slidenum">
              <a:rPr lang="en-US" smtClean="0"/>
              <a:t>‹#›</a:t>
            </a:fld>
            <a:endParaRPr lang="en-US"/>
          </a:p>
        </p:txBody>
      </p:sp>
    </p:spTree>
    <p:extLst>
      <p:ext uri="{BB962C8B-B14F-4D97-AF65-F5344CB8AC3E}">
        <p14:creationId xmlns:p14="http://schemas.microsoft.com/office/powerpoint/2010/main" val="4081513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emf"/><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theme" Target="../theme/theme3.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4.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4.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6" Type="http://schemas.openxmlformats.org/officeDocument/2006/relationships/theme" Target="../theme/theme5.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image" Target="../media/image3.emf"/><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19" Type="http://schemas.openxmlformats.org/officeDocument/2006/relationships/theme" Target="../theme/theme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2" Type="http://schemas.openxmlformats.org/officeDocument/2006/relationships/slideLayout" Target="../slideLayouts/slideLayout95.xml"/><Relationship Id="rId16" Type="http://schemas.openxmlformats.org/officeDocument/2006/relationships/image" Target="../media/image1.emf"/><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5" Type="http://schemas.openxmlformats.org/officeDocument/2006/relationships/theme" Target="../theme/theme7.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slideLayout" Target="../slideLayouts/slideLayout10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image" Target="../media/image4.emf"/><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image" Target="../media/image4.emf"/><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0.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81BB8A-059C-3C4D-A132-56AC21107AA2}"/>
              </a:ext>
            </a:extLst>
          </p:cNvPr>
          <p:cNvPicPr>
            <a:picLocks noChangeAspect="1"/>
          </p:cNvPicPr>
          <p:nvPr userDrawn="1"/>
        </p:nvPicPr>
        <p:blipFill>
          <a:blip r:embed="rId16"/>
          <a:stretch>
            <a:fillRect/>
          </a:stretch>
        </p:blipFill>
        <p:spPr>
          <a:xfrm>
            <a:off x="0" y="0"/>
            <a:ext cx="12192000" cy="6858000"/>
          </a:xfrm>
          <a:prstGeom prst="rect">
            <a:avLst/>
          </a:prstGeom>
        </p:spPr>
      </p:pic>
    </p:spTree>
    <p:extLst>
      <p:ext uri="{BB962C8B-B14F-4D97-AF65-F5344CB8AC3E}">
        <p14:creationId xmlns:p14="http://schemas.microsoft.com/office/powerpoint/2010/main" val="8562247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91" r:id="rId12"/>
    <p:sldLayoutId id="2147483660" r:id="rId13"/>
    <p:sldLayoutId id="214748380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81BB8A-059C-3C4D-A132-56AC21107AA2}"/>
              </a:ext>
            </a:extLst>
          </p:cNvPr>
          <p:cNvPicPr>
            <a:picLocks noChangeAspect="1"/>
          </p:cNvPicPr>
          <p:nvPr/>
        </p:nvPicPr>
        <p:blipFill>
          <a:blip r:embed="rId16"/>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F0DFC47-BF43-F644-ADB5-8849A630329A}"/>
              </a:ext>
            </a:extLst>
          </p:cNvPr>
          <p:cNvPicPr>
            <a:picLocks noChangeAspect="1"/>
          </p:cNvPicPr>
          <p:nvPr userDrawn="1"/>
        </p:nvPicPr>
        <p:blipFill>
          <a:blip r:embed="rId16"/>
          <a:stretch>
            <a:fillRect/>
          </a:stretch>
        </p:blipFill>
        <p:spPr>
          <a:xfrm>
            <a:off x="0" y="0"/>
            <a:ext cx="12192000" cy="6858000"/>
          </a:xfrm>
          <a:prstGeom prst="rect">
            <a:avLst/>
          </a:prstGeom>
        </p:spPr>
      </p:pic>
    </p:spTree>
    <p:extLst>
      <p:ext uri="{BB962C8B-B14F-4D97-AF65-F5344CB8AC3E}">
        <p14:creationId xmlns:p14="http://schemas.microsoft.com/office/powerpoint/2010/main" val="338680797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37" r:id="rId13"/>
    <p:sldLayoutId id="214748373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B2B18F-9E10-7C42-90E2-7BAFA0B78148}"/>
              </a:ext>
            </a:extLst>
          </p:cNvPr>
          <p:cNvPicPr>
            <a:picLocks noChangeAspect="1"/>
          </p:cNvPicPr>
          <p:nvPr userDrawn="1"/>
        </p:nvPicPr>
        <p:blipFill>
          <a:blip r:embed="rId22"/>
          <a:stretch>
            <a:fillRect/>
          </a:stretch>
        </p:blipFill>
        <p:spPr>
          <a:xfrm>
            <a:off x="0" y="0"/>
            <a:ext cx="12192000" cy="6858000"/>
          </a:xfrm>
          <a:prstGeom prst="rect">
            <a:avLst/>
          </a:prstGeom>
        </p:spPr>
      </p:pic>
    </p:spTree>
    <p:extLst>
      <p:ext uri="{BB962C8B-B14F-4D97-AF65-F5344CB8AC3E}">
        <p14:creationId xmlns:p14="http://schemas.microsoft.com/office/powerpoint/2010/main" val="17175419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807" r:id="rId19"/>
    <p:sldLayoutId id="2147483808" r:id="rId20"/>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A66BD2-F9A5-B949-A104-B6374E9D943A}"/>
              </a:ext>
            </a:extLst>
          </p:cNvPr>
          <p:cNvPicPr>
            <a:picLocks noChangeAspect="1"/>
          </p:cNvPicPr>
          <p:nvPr userDrawn="1"/>
        </p:nvPicPr>
        <p:blipFill>
          <a:blip r:embed="rId14"/>
          <a:stretch>
            <a:fillRect/>
          </a:stretch>
        </p:blipFill>
        <p:spPr>
          <a:xfrm>
            <a:off x="0" y="0"/>
            <a:ext cx="12192000" cy="6858000"/>
          </a:xfrm>
          <a:prstGeom prst="rect">
            <a:avLst/>
          </a:prstGeom>
        </p:spPr>
      </p:pic>
    </p:spTree>
    <p:extLst>
      <p:ext uri="{BB962C8B-B14F-4D97-AF65-F5344CB8AC3E}">
        <p14:creationId xmlns:p14="http://schemas.microsoft.com/office/powerpoint/2010/main" val="2168501514"/>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A26030-760D-E345-9E40-3F1E4AE267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3B7EE79-D7E5-D148-BAA8-27C772383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06651943"/>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Lst>
  <p:txStyles>
    <p:titleStyle>
      <a:lvl1pPr algn="l" defTabSz="914400" rtl="0" eaLnBrk="1" latinLnBrk="0" hangingPunct="1">
        <a:lnSpc>
          <a:spcPct val="90000"/>
        </a:lnSpc>
        <a:spcBef>
          <a:spcPct val="0"/>
        </a:spcBef>
        <a:buNone/>
        <a:defRPr sz="4400" b="1" kern="1200">
          <a:solidFill>
            <a:srgbClr val="145165"/>
          </a:solidFill>
          <a:latin typeface="Proxima Nova Rg" panose="0200050603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8585A"/>
          </a:solidFill>
          <a:latin typeface="Proxima Nova Rg"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8585A"/>
          </a:solidFill>
          <a:latin typeface="Proxima Nova Rg"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8585A"/>
          </a:solidFill>
          <a:latin typeface="Proxima Nova Rg"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8585A"/>
          </a:solidFill>
          <a:latin typeface="Proxima Nova Rg"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8585A"/>
          </a:solidFill>
          <a:latin typeface="Proxima Nova Rg"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B2B18F-9E10-7C42-90E2-7BAFA0B78148}"/>
              </a:ext>
            </a:extLst>
          </p:cNvPr>
          <p:cNvPicPr>
            <a:picLocks noChangeAspect="1"/>
          </p:cNvPicPr>
          <p:nvPr/>
        </p:nvPicPr>
        <p:blipFill>
          <a:blip r:embed="rId20"/>
          <a:stretch>
            <a:fillRect/>
          </a:stretch>
        </p:blipFill>
        <p:spPr>
          <a:xfrm>
            <a:off x="0" y="0"/>
            <a:ext cx="12192000" cy="6858000"/>
          </a:xfrm>
          <a:prstGeom prst="rect">
            <a:avLst/>
          </a:prstGeom>
        </p:spPr>
      </p:pic>
    </p:spTree>
    <p:extLst>
      <p:ext uri="{BB962C8B-B14F-4D97-AF65-F5344CB8AC3E}">
        <p14:creationId xmlns:p14="http://schemas.microsoft.com/office/powerpoint/2010/main" val="3042386565"/>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 id="2147483827" r:id="rId18"/>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81BB8A-059C-3C4D-A132-56AC21107AA2}"/>
              </a:ext>
            </a:extLst>
          </p:cNvPr>
          <p:cNvPicPr>
            <a:picLocks noChangeAspect="1"/>
          </p:cNvPicPr>
          <p:nvPr/>
        </p:nvPicPr>
        <p:blipFill>
          <a:blip r:embed="rId16"/>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F0DFC47-BF43-F644-ADB5-8849A630329A}"/>
              </a:ext>
            </a:extLst>
          </p:cNvPr>
          <p:cNvPicPr>
            <a:picLocks noChangeAspect="1"/>
          </p:cNvPicPr>
          <p:nvPr/>
        </p:nvPicPr>
        <p:blipFill>
          <a:blip r:embed="rId16"/>
          <a:stretch>
            <a:fillRect/>
          </a:stretch>
        </p:blipFill>
        <p:spPr>
          <a:xfrm>
            <a:off x="0" y="0"/>
            <a:ext cx="12192000" cy="6858000"/>
          </a:xfrm>
          <a:prstGeom prst="rect">
            <a:avLst/>
          </a:prstGeom>
        </p:spPr>
      </p:pic>
    </p:spTree>
    <p:extLst>
      <p:ext uri="{BB962C8B-B14F-4D97-AF65-F5344CB8AC3E}">
        <p14:creationId xmlns:p14="http://schemas.microsoft.com/office/powerpoint/2010/main" val="246362777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A66BD2-F9A5-B949-A104-B6374E9D943A}"/>
              </a:ext>
            </a:extLst>
          </p:cNvPr>
          <p:cNvPicPr>
            <a:picLocks noChangeAspect="1"/>
          </p:cNvPicPr>
          <p:nvPr/>
        </p:nvPicPr>
        <p:blipFill>
          <a:blip r:embed="rId15"/>
          <a:stretch>
            <a:fillRect/>
          </a:stretch>
        </p:blipFill>
        <p:spPr>
          <a:xfrm>
            <a:off x="0" y="0"/>
            <a:ext cx="12192000" cy="6858000"/>
          </a:xfrm>
          <a:prstGeom prst="rect">
            <a:avLst/>
          </a:prstGeom>
        </p:spPr>
      </p:pic>
    </p:spTree>
    <p:extLst>
      <p:ext uri="{BB962C8B-B14F-4D97-AF65-F5344CB8AC3E}">
        <p14:creationId xmlns:p14="http://schemas.microsoft.com/office/powerpoint/2010/main" val="3870379174"/>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A66BD2-F9A5-B949-A104-B6374E9D943A}"/>
              </a:ext>
            </a:extLst>
          </p:cNvPr>
          <p:cNvPicPr>
            <a:picLocks noChangeAspect="1"/>
          </p:cNvPicPr>
          <p:nvPr/>
        </p:nvPicPr>
        <p:blipFill>
          <a:blip r:embed="rId15"/>
          <a:stretch>
            <a:fillRect/>
          </a:stretch>
        </p:blipFill>
        <p:spPr>
          <a:xfrm>
            <a:off x="0" y="0"/>
            <a:ext cx="12192000" cy="6858000"/>
          </a:xfrm>
          <a:prstGeom prst="rect">
            <a:avLst/>
          </a:prstGeom>
        </p:spPr>
      </p:pic>
    </p:spTree>
    <p:extLst>
      <p:ext uri="{BB962C8B-B14F-4D97-AF65-F5344CB8AC3E}">
        <p14:creationId xmlns:p14="http://schemas.microsoft.com/office/powerpoint/2010/main" val="4251325853"/>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7A1E04-4D3E-40DD-94D3-88206AC535A9}" type="datetimeFigureOut">
              <a:rPr lang="en-US" smtClean="0"/>
              <a:t>12/23/2025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002136-7846-4274-890C-9B4DCA636739}" type="slidenum">
              <a:rPr lang="en-US" smtClean="0"/>
              <a:t>‹#›</a:t>
            </a:fld>
            <a:endParaRPr lang="en-US"/>
          </a:p>
        </p:txBody>
      </p:sp>
    </p:spTree>
    <p:extLst>
      <p:ext uri="{BB962C8B-B14F-4D97-AF65-F5344CB8AC3E}">
        <p14:creationId xmlns:p14="http://schemas.microsoft.com/office/powerpoint/2010/main" val="319483456"/>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4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6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8.xml"/><Relationship Id="rId1" Type="http://schemas.openxmlformats.org/officeDocument/2006/relationships/tags" Target="../tags/tag1.xml"/><Relationship Id="rId4" Type="http://schemas.openxmlformats.org/officeDocument/2006/relationships/hyperlink" Target="https://www.youtube.com/watch?v=MyGHbshTkBc&amp;t=131s"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2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25.xml"/></Relationships>
</file>

<file path=ppt/slides/_rels/slide1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3.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48.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user/donatelifeindiana/videos"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ZyfitdlpEGo"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hyperlink" Target="http://www.organdonor.gov/" TargetMode="External"/><Relationship Id="rId4" Type="http://schemas.openxmlformats.org/officeDocument/2006/relationships/hyperlink" Target="https://www.donatelifeindiana.org/get-the-facts/faqs"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9125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47902" y="1891800"/>
            <a:ext cx="11606047" cy="2015181"/>
          </a:xfrm>
        </p:spPr>
        <p:txBody>
          <a:bodyPr>
            <a:noAutofit/>
          </a:bodyPr>
          <a:lstStyle/>
          <a:p>
            <a:r>
              <a:rPr lang="en-US" sz="4800" b="1" u="sng" dirty="0">
                <a:solidFill>
                  <a:srgbClr val="0066FF"/>
                </a:solidFill>
              </a:rPr>
              <a:t>One person</a:t>
            </a:r>
            <a:r>
              <a:rPr lang="en-US" sz="4800" b="1" dirty="0">
                <a:solidFill>
                  <a:srgbClr val="0066FF"/>
                </a:solidFill>
              </a:rPr>
              <a:t> </a:t>
            </a:r>
            <a:r>
              <a:rPr lang="en-US" sz="4800" b="1" dirty="0"/>
              <a:t>who chooses to be an organ and tissue donor can save or heal up to </a:t>
            </a:r>
            <a:r>
              <a:rPr lang="en-US" sz="4800" b="1" u="sng" dirty="0">
                <a:solidFill>
                  <a:srgbClr val="0066FF"/>
                </a:solidFill>
              </a:rPr>
              <a:t>83 lives</a:t>
            </a:r>
            <a:r>
              <a:rPr lang="en-US" sz="4800" b="1" dirty="0"/>
              <a:t>.</a:t>
            </a:r>
          </a:p>
        </p:txBody>
      </p:sp>
    </p:spTree>
    <p:extLst>
      <p:ext uri="{BB962C8B-B14F-4D97-AF65-F5344CB8AC3E}">
        <p14:creationId xmlns:p14="http://schemas.microsoft.com/office/powerpoint/2010/main" val="3268732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idx="4294967295"/>
          </p:nvPr>
        </p:nvSpPr>
        <p:spPr>
          <a:xfrm>
            <a:off x="1207152" y="1281692"/>
            <a:ext cx="9655175" cy="1325563"/>
          </a:xfrm>
          <a:prstGeom prst="rect">
            <a:avLst/>
          </a:prstGeom>
        </p:spPr>
        <p:txBody>
          <a:bodyPr>
            <a:normAutofit fontScale="90000"/>
          </a:bodyPr>
          <a:lstStyle/>
          <a:p>
            <a:pPr marL="0" indent="0"/>
            <a:r>
              <a:rPr lang="en-US" b="1" dirty="0">
                <a:solidFill>
                  <a:schemeClr val="tx1"/>
                </a:solidFill>
                <a:latin typeface="Calibri Light" panose="020F0302020204030204" pitchFamily="34" charset="0"/>
                <a:cs typeface="Calibri Light" panose="020F0302020204030204" pitchFamily="34" charset="0"/>
              </a:rPr>
              <a:t>Organ and Tissue Donor:</a:t>
            </a:r>
            <a:br>
              <a:rPr lang="en-US" b="1" dirty="0">
                <a:solidFill>
                  <a:schemeClr val="tx1"/>
                </a:solidFill>
                <a:latin typeface="Calibri Light" panose="020F0302020204030204" pitchFamily="34" charset="0"/>
                <a:cs typeface="Calibri Light" panose="020F0302020204030204" pitchFamily="34" charset="0"/>
              </a:rPr>
            </a:br>
            <a:r>
              <a:rPr lang="en-US" sz="3100" b="0" dirty="0">
                <a:solidFill>
                  <a:schemeClr val="tx1"/>
                </a:solidFill>
                <a:latin typeface="Calibri Light" panose="020F0302020204030204" pitchFamily="34" charset="0"/>
                <a:cs typeface="Calibri Light" panose="020F0302020204030204" pitchFamily="34" charset="0"/>
              </a:rPr>
              <a:t>Someone who died and was able to donate organs to save up to eight lives and tissue grafts to provide healing for up to 75 others.                              </a:t>
            </a:r>
            <a:br>
              <a:rPr lang="en-US" dirty="0">
                <a:latin typeface="Calibri Light" panose="020F0302020204030204" pitchFamily="34" charset="0"/>
                <a:cs typeface="Calibri Light" panose="020F0302020204030204" pitchFamily="34" charset="0"/>
              </a:rPr>
            </a:br>
            <a:endParaRPr lang="en-US" dirty="0">
              <a:latin typeface="Calibri Light" panose="020F0302020204030204" pitchFamily="34" charset="0"/>
              <a:cs typeface="Calibri Light" panose="020F0302020204030204" pitchFamily="34" charset="0"/>
            </a:endParaRPr>
          </a:p>
        </p:txBody>
      </p:sp>
      <p:sp>
        <p:nvSpPr>
          <p:cNvPr id="3" name="Content Placeholder 2"/>
          <p:cNvSpPr>
            <a:spLocks noGrp="1"/>
          </p:cNvSpPr>
          <p:nvPr>
            <p:ph sz="half" idx="4294967295"/>
          </p:nvPr>
        </p:nvSpPr>
        <p:spPr>
          <a:xfrm>
            <a:off x="1207152" y="2970531"/>
            <a:ext cx="4654550" cy="4092575"/>
          </a:xfrm>
          <a:prstGeom prst="rect">
            <a:avLst/>
          </a:prstGeom>
        </p:spPr>
        <p:txBody>
          <a:bodyPr>
            <a:normAutofit/>
          </a:bodyPr>
          <a:lstStyle/>
          <a:p>
            <a:pPr marL="0" indent="0">
              <a:buNone/>
            </a:pPr>
            <a:r>
              <a:rPr lang="en-US" sz="3200" b="1" dirty="0">
                <a:latin typeface="Calibri Light" panose="020F0302020204030204" pitchFamily="34" charset="0"/>
                <a:cs typeface="Calibri Light" panose="020F0302020204030204" pitchFamily="34" charset="0"/>
              </a:rPr>
              <a:t>What can be transplanted?</a:t>
            </a:r>
          </a:p>
          <a:p>
            <a:r>
              <a:rPr lang="en-US" sz="2400" dirty="0">
                <a:latin typeface="Calibri Light" panose="020F0302020204030204" pitchFamily="34" charset="0"/>
                <a:cs typeface="Calibri Light" panose="020F0302020204030204" pitchFamily="34" charset="0"/>
              </a:rPr>
              <a:t>Kidneys (two) </a:t>
            </a:r>
          </a:p>
          <a:p>
            <a:r>
              <a:rPr lang="en-US" sz="2400" dirty="0">
                <a:latin typeface="Calibri Light" panose="020F0302020204030204" pitchFamily="34" charset="0"/>
                <a:cs typeface="Calibri Light" panose="020F0302020204030204" pitchFamily="34" charset="0"/>
              </a:rPr>
              <a:t>Lungs (two)</a:t>
            </a:r>
          </a:p>
          <a:p>
            <a:r>
              <a:rPr lang="en-US" sz="2400" dirty="0">
                <a:latin typeface="Calibri Light" panose="020F0302020204030204" pitchFamily="34" charset="0"/>
                <a:cs typeface="Calibri Light" panose="020F0302020204030204" pitchFamily="34" charset="0"/>
              </a:rPr>
              <a:t>Heart</a:t>
            </a:r>
          </a:p>
          <a:p>
            <a:r>
              <a:rPr lang="en-US" sz="2400" dirty="0">
                <a:latin typeface="Calibri Light" panose="020F0302020204030204" pitchFamily="34" charset="0"/>
                <a:cs typeface="Calibri Light" panose="020F0302020204030204" pitchFamily="34" charset="0"/>
              </a:rPr>
              <a:t>Liver</a:t>
            </a:r>
          </a:p>
          <a:p>
            <a:r>
              <a:rPr lang="en-US" sz="2400" dirty="0">
                <a:latin typeface="Calibri Light" panose="020F0302020204030204" pitchFamily="34" charset="0"/>
                <a:cs typeface="Calibri Light" panose="020F0302020204030204" pitchFamily="34" charset="0"/>
              </a:rPr>
              <a:t>Pancreas</a:t>
            </a:r>
          </a:p>
          <a:p>
            <a:r>
              <a:rPr lang="en-US" sz="2400" dirty="0">
                <a:latin typeface="Calibri Light" panose="020F0302020204030204" pitchFamily="34" charset="0"/>
                <a:cs typeface="Calibri Light" panose="020F0302020204030204" pitchFamily="34" charset="0"/>
              </a:rPr>
              <a:t>Small intestine</a:t>
            </a:r>
          </a:p>
          <a:p>
            <a:pPr marL="0" indent="0">
              <a:buNone/>
            </a:pPr>
            <a:endParaRPr lang="en-US" b="1" dirty="0"/>
          </a:p>
        </p:txBody>
      </p:sp>
      <p:sp>
        <p:nvSpPr>
          <p:cNvPr id="10" name="Content Placeholder 9"/>
          <p:cNvSpPr>
            <a:spLocks noGrp="1"/>
          </p:cNvSpPr>
          <p:nvPr>
            <p:ph sz="quarter" idx="4294967295"/>
          </p:nvPr>
        </p:nvSpPr>
        <p:spPr>
          <a:xfrm>
            <a:off x="6183965" y="2982708"/>
            <a:ext cx="4678362" cy="4092575"/>
          </a:xfrm>
          <a:prstGeom prst="rect">
            <a:avLst/>
          </a:prstGeom>
        </p:spPr>
        <p:txBody>
          <a:bodyPr>
            <a:normAutofit/>
          </a:bodyPr>
          <a:lstStyle/>
          <a:p>
            <a:pPr marL="0" indent="0">
              <a:buNone/>
            </a:pPr>
            <a:r>
              <a:rPr lang="en-US" sz="3200" b="1" dirty="0">
                <a:latin typeface="Calibri Light" panose="020F0302020204030204" pitchFamily="34" charset="0"/>
                <a:cs typeface="Calibri Light" panose="020F0302020204030204" pitchFamily="34" charset="0"/>
              </a:rPr>
              <a:t>Tissue transplants include:</a:t>
            </a:r>
          </a:p>
          <a:p>
            <a:r>
              <a:rPr lang="en-US" sz="2400" dirty="0">
                <a:latin typeface="Calibri Light" panose="020F0302020204030204" pitchFamily="34" charset="0"/>
                <a:cs typeface="Calibri Light" panose="020F0302020204030204" pitchFamily="34" charset="0"/>
              </a:rPr>
              <a:t>Bone grafts for cancer patients</a:t>
            </a:r>
          </a:p>
          <a:p>
            <a:r>
              <a:rPr lang="en-US" sz="2400" dirty="0">
                <a:latin typeface="Calibri Light" panose="020F0302020204030204" pitchFamily="34" charset="0"/>
                <a:cs typeface="Calibri Light" panose="020F0302020204030204" pitchFamily="34" charset="0"/>
              </a:rPr>
              <a:t>Skin grafts for burn victims</a:t>
            </a:r>
          </a:p>
          <a:p>
            <a:r>
              <a:rPr lang="en-US" sz="2400" dirty="0">
                <a:latin typeface="Calibri Light" panose="020F0302020204030204" pitchFamily="34" charset="0"/>
                <a:cs typeface="Calibri Light" panose="020F0302020204030204" pitchFamily="34" charset="0"/>
              </a:rPr>
              <a:t>Ligaments to restore mobility</a:t>
            </a:r>
          </a:p>
          <a:p>
            <a:r>
              <a:rPr lang="en-US" sz="2400" dirty="0">
                <a:latin typeface="Calibri Light" panose="020F0302020204030204" pitchFamily="34" charset="0"/>
                <a:cs typeface="Calibri Light" panose="020F0302020204030204" pitchFamily="34" charset="0"/>
              </a:rPr>
              <a:t>Heart valves and veins for blood flow</a:t>
            </a:r>
          </a:p>
          <a:p>
            <a:r>
              <a:rPr lang="en-US" sz="2400" dirty="0">
                <a:latin typeface="Calibri Light" panose="020F0302020204030204" pitchFamily="34" charset="0"/>
                <a:cs typeface="Calibri Light" panose="020F0302020204030204" pitchFamily="34" charset="0"/>
              </a:rPr>
              <a:t>Corneas to restore sigh</a:t>
            </a:r>
            <a:r>
              <a:rPr lang="en-US" sz="2000" dirty="0">
                <a:latin typeface="Calibri Light" panose="020F0302020204030204" pitchFamily="34" charset="0"/>
                <a:cs typeface="Calibri Light" panose="020F0302020204030204" pitchFamily="34" charset="0"/>
              </a:rPr>
              <a:t>t</a:t>
            </a:r>
          </a:p>
          <a:p>
            <a:pPr marL="0" indent="0">
              <a:buNone/>
            </a:pPr>
            <a:endParaRPr lang="en-US" dirty="0">
              <a:latin typeface="Calibri Light" panose="020F0302020204030204" pitchFamily="34" charset="0"/>
              <a:cs typeface="Calibri Light" panose="020F0302020204030204" pitchFamily="34" charset="0"/>
            </a:endParaRPr>
          </a:p>
        </p:txBody>
      </p:sp>
      <p:sp>
        <p:nvSpPr>
          <p:cNvPr id="14" name="Title 3"/>
          <p:cNvSpPr txBox="1">
            <a:spLocks/>
          </p:cNvSpPr>
          <p:nvPr/>
        </p:nvSpPr>
        <p:spPr>
          <a:xfrm>
            <a:off x="1553228" y="354012"/>
            <a:ext cx="10103774" cy="731838"/>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145165"/>
                </a:solidFill>
                <a:latin typeface="Proxima Nova Rg" panose="02000506030000020004" pitchFamily="2" charset="0"/>
                <a:ea typeface="+mj-ea"/>
                <a:cs typeface="+mj-cs"/>
              </a:defRPr>
            </a:lvl1pPr>
          </a:lstStyle>
          <a:p>
            <a:pPr algn="ctr"/>
            <a:r>
              <a:rPr lang="en-US" dirty="0">
                <a:latin typeface="Calibri Light" panose="020F0302020204030204" pitchFamily="34" charset="0"/>
                <a:cs typeface="Calibri Light" panose="020F0302020204030204" pitchFamily="34" charset="0"/>
              </a:rPr>
              <a:t>Common Donation Vocabulary</a:t>
            </a:r>
            <a:br>
              <a:rPr lang="en-US" dirty="0"/>
            </a:br>
            <a:endParaRPr lang="en-US" dirty="0"/>
          </a:p>
          <a:p>
            <a:pPr algn="ctr"/>
            <a:endParaRPr lang="en-US" dirty="0"/>
          </a:p>
          <a:p>
            <a:pPr algn="ctr"/>
            <a:endParaRPr lang="en-US" dirty="0"/>
          </a:p>
        </p:txBody>
      </p:sp>
    </p:spTree>
    <p:extLst>
      <p:ext uri="{BB962C8B-B14F-4D97-AF65-F5344CB8AC3E}">
        <p14:creationId xmlns:p14="http://schemas.microsoft.com/office/powerpoint/2010/main" val="145934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1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1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1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1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1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1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1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1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1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anim calcmode="lin" valueType="num">
                                      <p:cBhvr additive="base">
                                        <p:cTn id="3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xEl>
                                              <p:pRg st="1" end="1"/>
                                            </p:txEl>
                                          </p:spTgt>
                                        </p:tgtEl>
                                        <p:attrNameLst>
                                          <p:attrName>style.visibility</p:attrName>
                                        </p:attrNameLst>
                                      </p:cBhvr>
                                      <p:to>
                                        <p:strVal val="visible"/>
                                      </p:to>
                                    </p:set>
                                    <p:anim calcmode="lin" valueType="num">
                                      <p:cBhvr additive="base">
                                        <p:cTn id="41"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0">
                                            <p:txEl>
                                              <p:pRg st="2" end="2"/>
                                            </p:txEl>
                                          </p:spTgt>
                                        </p:tgtEl>
                                        <p:attrNameLst>
                                          <p:attrName>style.visibility</p:attrName>
                                        </p:attrNameLst>
                                      </p:cBhvr>
                                      <p:to>
                                        <p:strVal val="visible"/>
                                      </p:to>
                                    </p:set>
                                    <p:anim calcmode="lin" valueType="num">
                                      <p:cBhvr additive="base">
                                        <p:cTn id="45"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0">
                                            <p:txEl>
                                              <p:pRg st="2" end="2"/>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0">
                                            <p:txEl>
                                              <p:pRg st="3" end="3"/>
                                            </p:txEl>
                                          </p:spTgt>
                                        </p:tgtEl>
                                        <p:attrNameLst>
                                          <p:attrName>style.visibility</p:attrName>
                                        </p:attrNameLst>
                                      </p:cBhvr>
                                      <p:to>
                                        <p:strVal val="visible"/>
                                      </p:to>
                                    </p:set>
                                    <p:anim calcmode="lin" valueType="num">
                                      <p:cBhvr additive="base">
                                        <p:cTn id="49"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
                                            <p:txEl>
                                              <p:pRg st="3" end="3"/>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0">
                                            <p:txEl>
                                              <p:pRg st="4" end="4"/>
                                            </p:txEl>
                                          </p:spTgt>
                                        </p:tgtEl>
                                        <p:attrNameLst>
                                          <p:attrName>style.visibility</p:attrName>
                                        </p:attrNameLst>
                                      </p:cBhvr>
                                      <p:to>
                                        <p:strVal val="visible"/>
                                      </p:to>
                                    </p:set>
                                    <p:anim calcmode="lin" valueType="num">
                                      <p:cBhvr additive="base">
                                        <p:cTn id="53"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0">
                                            <p:txEl>
                                              <p:pRg st="4" end="4"/>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0">
                                            <p:txEl>
                                              <p:pRg st="5" end="5"/>
                                            </p:txEl>
                                          </p:spTgt>
                                        </p:tgtEl>
                                        <p:attrNameLst>
                                          <p:attrName>style.visibility</p:attrName>
                                        </p:attrNameLst>
                                      </p:cBhvr>
                                      <p:to>
                                        <p:strVal val="visible"/>
                                      </p:to>
                                    </p:set>
                                    <p:anim calcmode="lin" valueType="num">
                                      <p:cBhvr additive="base">
                                        <p:cTn id="57"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P spid="10"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90451" y="769034"/>
            <a:ext cx="11166417" cy="5456222"/>
          </a:xfrm>
        </p:spPr>
        <p:txBody>
          <a:bodyPr>
            <a:normAutofit fontScale="92500" lnSpcReduction="10000"/>
          </a:bodyPr>
          <a:lstStyle/>
          <a:p>
            <a:pPr marL="0" indent="0">
              <a:buNone/>
            </a:pPr>
            <a:endParaRPr lang="en-US" sz="3500" b="1" dirty="0">
              <a:latin typeface="+mj-lt"/>
              <a:cs typeface="Calibri Light" panose="020F0302020204030204" pitchFamily="34" charset="0"/>
            </a:endParaRPr>
          </a:p>
          <a:p>
            <a:pPr marL="0" indent="0">
              <a:buNone/>
            </a:pPr>
            <a:r>
              <a:rPr lang="en-US" sz="3500" b="1" dirty="0">
                <a:latin typeface="+mj-lt"/>
                <a:cs typeface="Calibri Light" panose="020F0302020204030204" pitchFamily="34" charset="0"/>
              </a:rPr>
              <a:t>Recipient:</a:t>
            </a:r>
          </a:p>
          <a:p>
            <a:pPr marL="0" indent="0">
              <a:buNone/>
            </a:pPr>
            <a:r>
              <a:rPr lang="en-US" sz="3000" dirty="0">
                <a:latin typeface="+mj-lt"/>
                <a:cs typeface="Calibri Light" panose="020F0302020204030204" pitchFamily="34" charset="0"/>
              </a:rPr>
              <a:t>A person who receives the gift of an organ or tissue transplant from a donor hero.</a:t>
            </a:r>
          </a:p>
          <a:p>
            <a:pPr marL="0" indent="0">
              <a:buNone/>
            </a:pPr>
            <a:endParaRPr lang="en-US" sz="3000" dirty="0">
              <a:latin typeface="+mj-lt"/>
            </a:endParaRPr>
          </a:p>
          <a:p>
            <a:pPr marL="0" indent="0">
              <a:buNone/>
            </a:pPr>
            <a:r>
              <a:rPr lang="en-US" sz="3000" dirty="0">
                <a:latin typeface="+mj-lt"/>
              </a:rPr>
              <a:t>A recipient is given a second chance to walk, dance, travel and even run again through the gift of donation. </a:t>
            </a:r>
          </a:p>
          <a:p>
            <a:pPr marL="0" indent="0">
              <a:buNone/>
            </a:pPr>
            <a:endParaRPr lang="en-US" dirty="0">
              <a:latin typeface="+mj-lt"/>
            </a:endParaRPr>
          </a:p>
          <a:p>
            <a:pPr marL="0" indent="0">
              <a:buNone/>
            </a:pPr>
            <a:r>
              <a:rPr lang="en-US" sz="3200" b="1" dirty="0">
                <a:latin typeface="+mj-lt"/>
              </a:rPr>
              <a:t>Transplant Waiting List:</a:t>
            </a:r>
          </a:p>
          <a:p>
            <a:pPr marL="0" indent="0">
              <a:buNone/>
            </a:pPr>
            <a:r>
              <a:rPr lang="en-US" dirty="0">
                <a:latin typeface="+mj-lt"/>
              </a:rPr>
              <a:t>The national list of people waiting for a lifesaving organ transplant.</a:t>
            </a:r>
          </a:p>
          <a:p>
            <a:pPr marL="0" indent="0">
              <a:buNone/>
            </a:pPr>
            <a:endParaRPr lang="en-US" dirty="0">
              <a:latin typeface="+mj-lt"/>
            </a:endParaRPr>
          </a:p>
          <a:p>
            <a:pPr marL="0" indent="0">
              <a:buNone/>
            </a:pPr>
            <a:r>
              <a:rPr lang="en-US" dirty="0">
                <a:latin typeface="+mj-lt"/>
              </a:rPr>
              <a:t>There are over 100,000 people awaiting a lifesaving transplant. </a:t>
            </a:r>
          </a:p>
          <a:p>
            <a:pPr marL="0" indent="0">
              <a:buNone/>
            </a:pPr>
            <a:endParaRPr lang="en-US" dirty="0">
              <a:latin typeface="+mj-lt"/>
            </a:endParaRPr>
          </a:p>
          <a:p>
            <a:pPr marL="0" indent="0">
              <a:buNone/>
            </a:pPr>
            <a:endParaRPr lang="en-US" sz="2500" dirty="0"/>
          </a:p>
          <a:p>
            <a:pPr marL="0" indent="0">
              <a:buNone/>
            </a:pPr>
            <a:endParaRPr lang="en-US" sz="2500" dirty="0"/>
          </a:p>
          <a:p>
            <a:endParaRPr lang="en-US" sz="2500" dirty="0"/>
          </a:p>
          <a:p>
            <a:pPr marL="0" indent="0">
              <a:buNone/>
            </a:pPr>
            <a:endParaRPr lang="en-US" sz="2300" dirty="0"/>
          </a:p>
          <a:p>
            <a:pPr marL="0" indent="0">
              <a:buNone/>
            </a:pPr>
            <a:endParaRPr lang="en-US" b="1" dirty="0"/>
          </a:p>
        </p:txBody>
      </p:sp>
      <p:sp>
        <p:nvSpPr>
          <p:cNvPr id="4" name="Title 3"/>
          <p:cNvSpPr txBox="1">
            <a:spLocks/>
          </p:cNvSpPr>
          <p:nvPr/>
        </p:nvSpPr>
        <p:spPr>
          <a:xfrm>
            <a:off x="1215441" y="152399"/>
            <a:ext cx="9716436" cy="797859"/>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145165"/>
                </a:solidFill>
                <a:latin typeface="Proxima Nova Rg" panose="02000506030000020004" pitchFamily="2" charset="0"/>
                <a:ea typeface="+mj-ea"/>
                <a:cs typeface="+mj-cs"/>
              </a:defRPr>
            </a:lvl1pPr>
          </a:lstStyle>
          <a:p>
            <a:pPr algn="ctr"/>
            <a:r>
              <a:rPr lang="en-US" dirty="0">
                <a:latin typeface="+mj-lt"/>
                <a:cs typeface="Calibri Light" panose="020F0302020204030204" pitchFamily="34" charset="0"/>
              </a:rPr>
              <a:t>Common</a:t>
            </a:r>
            <a:r>
              <a:rPr lang="en-US" dirty="0">
                <a:latin typeface="Calibri Light" panose="020F0302020204030204" pitchFamily="34" charset="0"/>
                <a:cs typeface="Calibri Light" panose="020F0302020204030204" pitchFamily="34" charset="0"/>
              </a:rPr>
              <a:t> Donation Vocabulary</a:t>
            </a:r>
            <a:br>
              <a:rPr lang="en-US" dirty="0">
                <a:latin typeface="Calibri Light" panose="020F0302020204030204" pitchFamily="34" charset="0"/>
                <a:cs typeface="Calibri Light" panose="020F0302020204030204" pitchFamily="34" charset="0"/>
              </a:rPr>
            </a:br>
            <a:endParaRPr lang="en-US"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76535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 calcmode="lin" valueType="num">
                                      <p:cBhvr additive="base">
                                        <p:cTn id="2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85750" y="697657"/>
            <a:ext cx="11803380" cy="6068903"/>
          </a:xfrm>
        </p:spPr>
        <p:txBody>
          <a:bodyPr>
            <a:normAutofit/>
          </a:bodyPr>
          <a:lstStyle/>
          <a:p>
            <a:pPr marL="0" indent="0">
              <a:buNone/>
            </a:pPr>
            <a:endParaRPr lang="en-US" sz="3200" b="1" dirty="0">
              <a:latin typeface="+mj-lt"/>
            </a:endParaRPr>
          </a:p>
          <a:p>
            <a:pPr marL="0" indent="0">
              <a:buNone/>
            </a:pPr>
            <a:r>
              <a:rPr lang="en-US" sz="3200" b="1" dirty="0">
                <a:latin typeface="+mj-lt"/>
              </a:rPr>
              <a:t>Recovery:</a:t>
            </a:r>
          </a:p>
          <a:p>
            <a:pPr marL="0" indent="0">
              <a:buNone/>
            </a:pPr>
            <a:r>
              <a:rPr lang="en-US" dirty="0">
                <a:latin typeface="+mj-lt"/>
              </a:rPr>
              <a:t>A surgery to remove lifesaving organs and tissue grafts for transplantation.</a:t>
            </a:r>
          </a:p>
          <a:p>
            <a:pPr marL="0" indent="0">
              <a:buNone/>
            </a:pPr>
            <a:endParaRPr lang="en-US" dirty="0">
              <a:latin typeface="+mj-lt"/>
            </a:endParaRPr>
          </a:p>
          <a:p>
            <a:pPr marL="0" indent="0">
              <a:buNone/>
            </a:pPr>
            <a:r>
              <a:rPr lang="en-US" dirty="0">
                <a:latin typeface="+mj-lt"/>
              </a:rPr>
              <a:t>Recovery happens in an operating room after a donor has died. </a:t>
            </a:r>
          </a:p>
          <a:p>
            <a:pPr marL="0" indent="0">
              <a:buNone/>
            </a:pPr>
            <a:endParaRPr lang="en-US" sz="2500" dirty="0"/>
          </a:p>
          <a:p>
            <a:pPr marL="0" indent="0">
              <a:buNone/>
            </a:pPr>
            <a:endParaRPr lang="en-US" sz="2300" dirty="0"/>
          </a:p>
          <a:p>
            <a:pPr marL="0" indent="0">
              <a:buNone/>
            </a:pPr>
            <a:endParaRPr lang="en-US" b="1" dirty="0"/>
          </a:p>
        </p:txBody>
      </p:sp>
      <p:sp>
        <p:nvSpPr>
          <p:cNvPr id="4" name="Title 3"/>
          <p:cNvSpPr txBox="1">
            <a:spLocks/>
          </p:cNvSpPr>
          <p:nvPr/>
        </p:nvSpPr>
        <p:spPr>
          <a:xfrm>
            <a:off x="956259" y="161365"/>
            <a:ext cx="10103774" cy="869576"/>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145165"/>
                </a:solidFill>
                <a:latin typeface="Proxima Nova Rg" panose="02000506030000020004" pitchFamily="2" charset="0"/>
                <a:ea typeface="+mj-ea"/>
                <a:cs typeface="+mj-cs"/>
              </a:defRPr>
            </a:lvl1pPr>
          </a:lstStyle>
          <a:p>
            <a:pPr algn="ctr"/>
            <a:r>
              <a:rPr lang="en-US" dirty="0">
                <a:latin typeface="+mj-lt"/>
              </a:rPr>
              <a:t>Common Donation Vocabulary</a:t>
            </a:r>
            <a:br>
              <a:rPr lang="en-US" dirty="0"/>
            </a:br>
            <a:endParaRPr lang="en-US" dirty="0"/>
          </a:p>
        </p:txBody>
      </p:sp>
    </p:spTree>
    <p:extLst>
      <p:ext uri="{BB962C8B-B14F-4D97-AF65-F5344CB8AC3E}">
        <p14:creationId xmlns:p14="http://schemas.microsoft.com/office/powerpoint/2010/main" val="1221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DF0C6-2D74-EA3D-43E0-F7B0A9F137F1}"/>
              </a:ext>
            </a:extLst>
          </p:cNvPr>
          <p:cNvSpPr txBox="1">
            <a:spLocks/>
          </p:cNvSpPr>
          <p:nvPr/>
        </p:nvSpPr>
        <p:spPr>
          <a:xfrm>
            <a:off x="807024" y="365125"/>
            <a:ext cx="11798968" cy="1325563"/>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dirty="0">
                <a:solidFill>
                  <a:schemeClr val="tx1"/>
                </a:solidFill>
              </a:rPr>
              <a:t>There are two types of deceased donation</a:t>
            </a:r>
          </a:p>
        </p:txBody>
      </p:sp>
      <p:sp>
        <p:nvSpPr>
          <p:cNvPr id="3" name="Content Placeholder 2">
            <a:extLst>
              <a:ext uri="{FF2B5EF4-FFF2-40B4-BE49-F238E27FC236}">
                <a16:creationId xmlns:a16="http://schemas.microsoft.com/office/drawing/2014/main" id="{40AE6DCC-C60E-D99E-F82A-51CC9446C5C1}"/>
              </a:ext>
            </a:extLst>
          </p:cNvPr>
          <p:cNvSpPr txBox="1">
            <a:spLocks/>
          </p:cNvSpPr>
          <p:nvPr/>
        </p:nvSpPr>
        <p:spPr>
          <a:xfrm>
            <a:off x="1380529" y="1825625"/>
            <a:ext cx="5181600" cy="435133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a:t>When someone is declared brain dead by a physician. After that, organ recovery can occur.</a:t>
            </a:r>
            <a:endParaRPr lang="en-US" dirty="0"/>
          </a:p>
        </p:txBody>
      </p:sp>
      <p:sp>
        <p:nvSpPr>
          <p:cNvPr id="4" name="Content Placeholder 3">
            <a:extLst>
              <a:ext uri="{FF2B5EF4-FFF2-40B4-BE49-F238E27FC236}">
                <a16:creationId xmlns:a16="http://schemas.microsoft.com/office/drawing/2014/main" id="{99BBCEC0-CFCE-A61D-6ACF-412AD26E7783}"/>
              </a:ext>
            </a:extLst>
          </p:cNvPr>
          <p:cNvSpPr txBox="1">
            <a:spLocks/>
          </p:cNvSpPr>
          <p:nvPr/>
        </p:nvSpPr>
        <p:spPr>
          <a:xfrm>
            <a:off x="6714529" y="1825625"/>
            <a:ext cx="5181600" cy="435133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a:t>When someone is on a ventilator and their family decides to remove them from life support because they will not survive. At that time, once the ventilator is removed and the individual is dead, organ recovery can occur.</a:t>
            </a:r>
            <a:endParaRPr lang="en-US" dirty="0"/>
          </a:p>
        </p:txBody>
      </p:sp>
    </p:spTree>
    <p:extLst>
      <p:ext uri="{BB962C8B-B14F-4D97-AF65-F5344CB8AC3E}">
        <p14:creationId xmlns:p14="http://schemas.microsoft.com/office/powerpoint/2010/main" val="2461320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598297"/>
            <a:ext cx="12063663" cy="1106905"/>
          </a:xfrm>
        </p:spPr>
        <p:txBody>
          <a:bodyPr>
            <a:noAutofit/>
          </a:bodyPr>
          <a:lstStyle/>
          <a:p>
            <a:r>
              <a:rPr lang="en-US" b="1" dirty="0"/>
              <a:t>Now, let’s get started!</a:t>
            </a:r>
          </a:p>
        </p:txBody>
      </p:sp>
      <p:sp>
        <p:nvSpPr>
          <p:cNvPr id="3" name="Rectangle 2"/>
          <p:cNvSpPr/>
          <p:nvPr/>
        </p:nvSpPr>
        <p:spPr>
          <a:xfrm>
            <a:off x="201402" y="3170220"/>
            <a:ext cx="11862261" cy="769441"/>
          </a:xfrm>
          <a:prstGeom prst="rect">
            <a:avLst/>
          </a:prstGeom>
        </p:spPr>
        <p:txBody>
          <a:bodyPr wrap="square">
            <a:spAutoFit/>
          </a:bodyPr>
          <a:lstStyle/>
          <a:p>
            <a:r>
              <a:rPr lang="en-US" sz="4400" b="1" dirty="0">
                <a:solidFill>
                  <a:srgbClr val="92D050"/>
                </a:solidFill>
                <a:latin typeface="+mj-lt"/>
              </a:rPr>
              <a:t>What does it feel like to wait for an organ transplant? </a:t>
            </a:r>
            <a:endParaRPr lang="en-US" sz="4400" dirty="0">
              <a:solidFill>
                <a:srgbClr val="92D050"/>
              </a:solidFill>
              <a:latin typeface="+mj-lt"/>
            </a:endParaRPr>
          </a:p>
        </p:txBody>
      </p:sp>
    </p:spTree>
    <p:extLst>
      <p:ext uri="{BB962C8B-B14F-4D97-AF65-F5344CB8AC3E}">
        <p14:creationId xmlns:p14="http://schemas.microsoft.com/office/powerpoint/2010/main" val="2145083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60315" y="1342702"/>
            <a:ext cx="8254539" cy="3539430"/>
          </a:xfrm>
          <a:prstGeom prst="rect">
            <a:avLst/>
          </a:prstGeom>
        </p:spPr>
        <p:txBody>
          <a:bodyPr wrap="square">
            <a:spAutoFit/>
          </a:bodyPr>
          <a:lstStyle/>
          <a:p>
            <a:pPr marL="457200" indent="-457200">
              <a:buFont typeface="Arial" panose="020B0604020202020204" pitchFamily="34" charset="0"/>
              <a:buChar char="•"/>
            </a:pPr>
            <a:r>
              <a:rPr lang="en-US" sz="2400" b="1" dirty="0">
                <a:latin typeface="Calibri Light" panose="020F0302020204030204"/>
                <a:ea typeface="+mj-ea"/>
                <a:cs typeface="+mj-cs"/>
              </a:rPr>
              <a:t>Find a plastic or paper drinking straw.</a:t>
            </a:r>
          </a:p>
          <a:p>
            <a:pPr marL="457200" indent="-457200">
              <a:buFont typeface="Arial" panose="020B0604020202020204" pitchFamily="34" charset="0"/>
              <a:buChar char="•"/>
            </a:pPr>
            <a:endParaRPr lang="en-US" sz="800" b="1" dirty="0">
              <a:latin typeface="Calibri Light" panose="020F0302020204030204"/>
              <a:ea typeface="+mj-ea"/>
              <a:cs typeface="+mj-cs"/>
            </a:endParaRPr>
          </a:p>
          <a:p>
            <a:pPr marL="457200" indent="-457200">
              <a:buFont typeface="Arial" panose="020B0604020202020204" pitchFamily="34" charset="0"/>
              <a:buChar char="•"/>
            </a:pPr>
            <a:r>
              <a:rPr lang="en-US" sz="2400" b="1" dirty="0">
                <a:latin typeface="Calibri Light" panose="020F0302020204030204"/>
                <a:ea typeface="+mj-ea"/>
                <a:cs typeface="+mj-cs"/>
              </a:rPr>
              <a:t>Pinch the straw almost closed with your fingers, so only a  small amount of air can pass through it.</a:t>
            </a:r>
          </a:p>
          <a:p>
            <a:pPr marL="457200" indent="-457200">
              <a:buFont typeface="Arial" panose="020B0604020202020204" pitchFamily="34" charset="0"/>
              <a:buChar char="•"/>
            </a:pPr>
            <a:endParaRPr lang="en-US" sz="800" b="1" dirty="0">
              <a:latin typeface="Calibri Light" panose="020F0302020204030204"/>
              <a:ea typeface="+mj-ea"/>
              <a:cs typeface="+mj-cs"/>
            </a:endParaRPr>
          </a:p>
          <a:p>
            <a:pPr marL="457200" indent="-457200">
              <a:buFont typeface="Arial" panose="020B0604020202020204" pitchFamily="34" charset="0"/>
              <a:buChar char="•"/>
            </a:pPr>
            <a:r>
              <a:rPr lang="en-US" sz="2400" dirty="0"/>
              <a:t>Use your fingers to hold your nose closed. </a:t>
            </a:r>
          </a:p>
          <a:p>
            <a:pPr marL="457200" indent="-457200">
              <a:buFont typeface="Arial" panose="020B0604020202020204" pitchFamily="34" charset="0"/>
              <a:buChar char="•"/>
            </a:pPr>
            <a:endParaRPr lang="en-US" sz="800" dirty="0"/>
          </a:p>
          <a:p>
            <a:pPr marL="457200" indent="-457200">
              <a:buFont typeface="Arial" panose="020B0604020202020204" pitchFamily="34" charset="0"/>
              <a:buChar char="•"/>
            </a:pPr>
            <a:r>
              <a:rPr lang="en-US" sz="2400" dirty="0"/>
              <a:t>Breathe in and out through the pinched straw for 30 seconds. (Stop immediately if you feel light-headed.)</a:t>
            </a:r>
          </a:p>
          <a:p>
            <a:pPr marL="457200" indent="-457200">
              <a:buFont typeface="Arial" panose="020B0604020202020204" pitchFamily="34" charset="0"/>
              <a:buChar char="•"/>
            </a:pPr>
            <a:endParaRPr lang="en-US" sz="800" dirty="0"/>
          </a:p>
          <a:p>
            <a:pPr marL="457200" indent="-457200">
              <a:buFont typeface="Arial" panose="020B0604020202020204" pitchFamily="34" charset="0"/>
              <a:buChar char="•"/>
            </a:pPr>
            <a:r>
              <a:rPr lang="en-US" sz="2400" dirty="0"/>
              <a:t>Imagine breathing this way for weeks, months or years while waiting for a lung transplant! </a:t>
            </a:r>
          </a:p>
        </p:txBody>
      </p:sp>
      <p:sp>
        <p:nvSpPr>
          <p:cNvPr id="6" name="Title 3"/>
          <p:cNvSpPr txBox="1">
            <a:spLocks/>
          </p:cNvSpPr>
          <p:nvPr/>
        </p:nvSpPr>
        <p:spPr>
          <a:xfrm>
            <a:off x="4030026" y="5105601"/>
            <a:ext cx="2786409" cy="869576"/>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145165"/>
                </a:solidFill>
                <a:latin typeface="Proxima Nova Rg" panose="02000506030000020004"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000" i="0" u="none" strike="noStrike" kern="1200" cap="none" spc="0" normalizeH="0" baseline="0" noProof="0" dirty="0">
              <a:ln>
                <a:noFill/>
              </a:ln>
              <a:solidFill>
                <a:srgbClr val="145165"/>
              </a:solidFill>
              <a:effectLst/>
              <a:uLnTx/>
              <a:uFillTx/>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4854" y="1341460"/>
            <a:ext cx="3243033" cy="2573835"/>
          </a:xfrm>
          <a:prstGeom prst="rect">
            <a:avLst/>
          </a:prstGeom>
        </p:spPr>
      </p:pic>
      <p:sp>
        <p:nvSpPr>
          <p:cNvPr id="7" name="TextBox 6"/>
          <p:cNvSpPr txBox="1"/>
          <p:nvPr/>
        </p:nvSpPr>
        <p:spPr>
          <a:xfrm>
            <a:off x="313036" y="198933"/>
            <a:ext cx="11624039" cy="1077218"/>
          </a:xfrm>
          <a:prstGeom prst="rect">
            <a:avLst/>
          </a:prstGeom>
          <a:noFill/>
        </p:spPr>
        <p:txBody>
          <a:bodyPr wrap="square" rtlCol="0">
            <a:spAutoFit/>
          </a:bodyPr>
          <a:lstStyle/>
          <a:p>
            <a:r>
              <a:rPr lang="en-US" sz="3200" b="1" dirty="0">
                <a:solidFill>
                  <a:srgbClr val="92D050"/>
                </a:solidFill>
                <a:latin typeface="+mj-lt"/>
              </a:rPr>
              <a:t>The following activity will simulate what it feels like to wait for a lifesaving lung transplant.</a:t>
            </a:r>
          </a:p>
        </p:txBody>
      </p:sp>
    </p:spTree>
    <p:extLst>
      <p:ext uri="{BB962C8B-B14F-4D97-AF65-F5344CB8AC3E}">
        <p14:creationId xmlns:p14="http://schemas.microsoft.com/office/powerpoint/2010/main" val="2476314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43" y="0"/>
            <a:ext cx="12286555" cy="7290923"/>
          </a:xfrm>
          <a:prstGeom prst="rect">
            <a:avLst/>
          </a:prstGeom>
        </p:spPr>
      </p:pic>
      <p:sp>
        <p:nvSpPr>
          <p:cNvPr id="3" name="Title 2"/>
          <p:cNvSpPr txBox="1">
            <a:spLocks/>
          </p:cNvSpPr>
          <p:nvPr/>
        </p:nvSpPr>
        <p:spPr>
          <a:xfrm>
            <a:off x="593558" y="1083803"/>
            <a:ext cx="11598442" cy="14847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145165"/>
                </a:solidFill>
                <a:latin typeface="Proxima Nova Rg" panose="02000506030000020004"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800" b="1" i="0" u="none" strike="noStrike" kern="1200" cap="none" spc="0" normalizeH="0" baseline="0" noProof="0" dirty="0">
              <a:ln>
                <a:noFill/>
              </a:ln>
              <a:solidFill>
                <a:prstClr val="white"/>
              </a:solidFill>
              <a:effectLst/>
              <a:uLnTx/>
              <a:uFillTx/>
              <a:latin typeface="Proxima Nova Rg" panose="02000506030000020004" pitchFamily="2" charset="0"/>
              <a:ea typeface="+mj-ea"/>
              <a:cs typeface="+mj-cs"/>
            </a:endParaRPr>
          </a:p>
        </p:txBody>
      </p:sp>
      <p:sp>
        <p:nvSpPr>
          <p:cNvPr id="4" name="TextBox 3">
            <a:extLst>
              <a:ext uri="{FF2B5EF4-FFF2-40B4-BE49-F238E27FC236}">
                <a16:creationId xmlns:a16="http://schemas.microsoft.com/office/drawing/2014/main" id="{7B86E21D-4704-4DA7-B564-B79678294A31}"/>
              </a:ext>
            </a:extLst>
          </p:cNvPr>
          <p:cNvSpPr txBox="1"/>
          <p:nvPr/>
        </p:nvSpPr>
        <p:spPr>
          <a:xfrm>
            <a:off x="-94557" y="0"/>
            <a:ext cx="12294870" cy="2246769"/>
          </a:xfrm>
          <a:prstGeom prst="rect">
            <a:avLst/>
          </a:prstGeom>
          <a:solidFill>
            <a:schemeClr val="bg1">
              <a:alpha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472C4">
                    <a:lumMod val="50000"/>
                  </a:srgbClr>
                </a:solidFill>
                <a:effectLst/>
                <a:uLnTx/>
                <a:uFillTx/>
                <a:latin typeface="Calibri Light" panose="020F0302020204030204" pitchFamily="34" charset="0"/>
                <a:cs typeface="Calibri Light" panose="020F0302020204030204" pitchFamily="34" charset="0"/>
              </a:rPr>
              <a:t>There are </a:t>
            </a:r>
            <a:r>
              <a:rPr kumimoji="0" lang="en-US" sz="3500" b="1" i="0" u="none" strike="noStrike" kern="1200" cap="none" spc="0" normalizeH="0" baseline="0" noProof="0" dirty="0">
                <a:ln>
                  <a:noFill/>
                </a:ln>
                <a:solidFill>
                  <a:srgbClr val="4472C4">
                    <a:lumMod val="50000"/>
                  </a:srgbClr>
                </a:solidFill>
                <a:effectLst/>
                <a:uLnTx/>
                <a:uFillTx/>
                <a:cs typeface="Calibri Light" panose="020F0302020204030204" pitchFamily="34" charset="0"/>
              </a:rPr>
              <a:t>over</a:t>
            </a:r>
            <a:r>
              <a:rPr kumimoji="0" lang="en-US" sz="3500" b="1" i="0" u="none" strike="noStrike" kern="1200" cap="none" spc="0" normalizeH="0" baseline="0" noProof="0" dirty="0">
                <a:ln>
                  <a:noFill/>
                </a:ln>
                <a:solidFill>
                  <a:srgbClr val="4472C4">
                    <a:lumMod val="50000"/>
                  </a:srgbClr>
                </a:solidFill>
                <a:effectLst/>
                <a:uLnTx/>
                <a:uFillTx/>
                <a:latin typeface="Calibri Light" panose="020F0302020204030204" pitchFamily="34" charset="0"/>
                <a:cs typeface="Calibri Light" panose="020F0302020204030204" pitchFamily="34" charset="0"/>
              </a:rPr>
              <a:t> 100,000 adults and children waiting for a lifesaving organ transplant –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dirty="0">
                <a:solidFill>
                  <a:srgbClr val="4472C4">
                    <a:lumMod val="50000"/>
                  </a:srgbClr>
                </a:solidFill>
                <a:latin typeface="Calibri Light" panose="020F0302020204030204" pitchFamily="34" charset="0"/>
                <a:cs typeface="Calibri Light" panose="020F0302020204030204" pitchFamily="34" charset="0"/>
              </a:rPr>
              <a:t>which is </a:t>
            </a:r>
            <a:r>
              <a:rPr kumimoji="0" lang="en-US" sz="3500" b="1" i="0" u="none" strike="noStrike" kern="1200" cap="none" spc="0" normalizeH="0" baseline="0" noProof="0" dirty="0">
                <a:ln>
                  <a:noFill/>
                </a:ln>
                <a:solidFill>
                  <a:srgbClr val="4472C4">
                    <a:lumMod val="50000"/>
                  </a:srgbClr>
                </a:solidFill>
                <a:effectLst/>
                <a:uLnTx/>
                <a:uFillTx/>
                <a:latin typeface="Calibri Light" panose="020F0302020204030204" pitchFamily="34" charset="0"/>
                <a:cs typeface="Calibri Light" panose="020F0302020204030204" pitchFamily="34" charset="0"/>
              </a:rPr>
              <a:t>enough people to fill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472C4">
                    <a:lumMod val="50000"/>
                  </a:srgbClr>
                </a:solidFill>
                <a:effectLst/>
                <a:uLnTx/>
                <a:uFillTx/>
                <a:latin typeface="Calibri Light" panose="020F0302020204030204" pitchFamily="34" charset="0"/>
                <a:cs typeface="Calibri Light" panose="020F0302020204030204" pitchFamily="34" charset="0"/>
              </a:rPr>
              <a:t>Lucas Oil Stadium over </a:t>
            </a:r>
            <a:r>
              <a:rPr lang="en-US" sz="3500" b="1" dirty="0">
                <a:solidFill>
                  <a:srgbClr val="4472C4">
                    <a:lumMod val="50000"/>
                  </a:srgbClr>
                </a:solidFill>
                <a:latin typeface="Calibri Light" panose="020F0302020204030204" pitchFamily="34" charset="0"/>
                <a:cs typeface="Calibri Light" panose="020F0302020204030204" pitchFamily="34" charset="0"/>
              </a:rPr>
              <a:t>one and a half times</a:t>
            </a:r>
            <a:r>
              <a:rPr kumimoji="0" lang="en-US" sz="3500" b="1" i="0" u="none" strike="noStrike" kern="1200" cap="none" spc="0" normalizeH="0" baseline="0" noProof="0" dirty="0">
                <a:ln>
                  <a:noFill/>
                </a:ln>
                <a:solidFill>
                  <a:srgbClr val="4472C4">
                    <a:lumMod val="50000"/>
                  </a:srgbClr>
                </a:solidFill>
                <a:effectLst/>
                <a:uLnTx/>
                <a:uFillTx/>
                <a:latin typeface="Calibri Light" panose="020F0302020204030204" pitchFamily="34" charset="0"/>
                <a:cs typeface="Calibri Light" panose="020F0302020204030204" pitchFamily="34" charset="0"/>
              </a:rPr>
              <a:t>!</a:t>
            </a:r>
          </a:p>
        </p:txBody>
      </p:sp>
    </p:spTree>
    <p:extLst>
      <p:ext uri="{BB962C8B-B14F-4D97-AF65-F5344CB8AC3E}">
        <p14:creationId xmlns:p14="http://schemas.microsoft.com/office/powerpoint/2010/main" val="2581992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4388" y="3751667"/>
            <a:ext cx="11934306" cy="1655762"/>
          </a:xfrm>
        </p:spPr>
        <p:txBody>
          <a:bodyPr/>
          <a:lstStyle/>
          <a:p>
            <a:r>
              <a:rPr lang="en-US" sz="2200" dirty="0">
                <a:hlinkClick r:id="rId4"/>
              </a:rPr>
              <a:t>Teens waiting on a heart transplant</a:t>
            </a:r>
            <a:endParaRPr lang="en-US" sz="2200" dirty="0"/>
          </a:p>
        </p:txBody>
      </p:sp>
      <p:sp>
        <p:nvSpPr>
          <p:cNvPr id="5" name="Rectangle 4"/>
          <p:cNvSpPr/>
          <p:nvPr/>
        </p:nvSpPr>
        <p:spPr>
          <a:xfrm>
            <a:off x="299258" y="452633"/>
            <a:ext cx="11604567" cy="1723549"/>
          </a:xfrm>
          <a:prstGeom prst="rect">
            <a:avLst/>
          </a:prstGeom>
        </p:spPr>
        <p:txBody>
          <a:bodyPr wrap="square">
            <a:spAutoFit/>
          </a:bodyPr>
          <a:lstStyle/>
          <a:p>
            <a:pPr algn="ctr"/>
            <a:r>
              <a:rPr lang="en-US" sz="4400" b="1" dirty="0">
                <a:latin typeface="+mj-lt"/>
              </a:rPr>
              <a:t>Click on the link below to hear from Indiana recipients who have waited on the waitlist</a:t>
            </a:r>
            <a:br>
              <a:rPr lang="en-US" b="1" dirty="0"/>
            </a:br>
            <a:endParaRPr lang="en-US" dirty="0"/>
          </a:p>
        </p:txBody>
      </p:sp>
      <p:sp>
        <p:nvSpPr>
          <p:cNvPr id="6" name="Rectangle 5"/>
          <p:cNvSpPr/>
          <p:nvPr/>
        </p:nvSpPr>
        <p:spPr>
          <a:xfrm>
            <a:off x="1338349" y="2223620"/>
            <a:ext cx="9775767" cy="1107996"/>
          </a:xfrm>
          <a:prstGeom prst="rect">
            <a:avLst/>
          </a:prstGeom>
        </p:spPr>
        <p:txBody>
          <a:bodyPr wrap="square">
            <a:spAutoFit/>
          </a:bodyPr>
          <a:lstStyle/>
          <a:p>
            <a:pPr algn="ctr"/>
            <a:br>
              <a:rPr lang="en-US" sz="2200" b="1" dirty="0"/>
            </a:br>
            <a:r>
              <a:rPr lang="en-US" sz="2200" b="1" dirty="0"/>
              <a:t>For videos to play, </a:t>
            </a:r>
            <a:br>
              <a:rPr lang="en-US" sz="2200" b="1" dirty="0"/>
            </a:br>
            <a:r>
              <a:rPr lang="en-US" sz="2200" b="1" dirty="0"/>
              <a:t>you must be in slide show/presentation mode </a:t>
            </a:r>
            <a:r>
              <a:rPr lang="en-US" sz="2200" b="1" u="sng" dirty="0"/>
              <a:t>before</a:t>
            </a:r>
            <a:r>
              <a:rPr lang="en-US" sz="2200" b="1" dirty="0"/>
              <a:t> clicking.</a:t>
            </a:r>
            <a:endParaRPr lang="en-US" sz="2200" dirty="0"/>
          </a:p>
        </p:txBody>
      </p:sp>
    </p:spTree>
    <p:custDataLst>
      <p:tags r:id="rId1"/>
    </p:custDataLst>
    <p:extLst>
      <p:ext uri="{BB962C8B-B14F-4D97-AF65-F5344CB8AC3E}">
        <p14:creationId xmlns:p14="http://schemas.microsoft.com/office/powerpoint/2010/main" val="1355228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527" y="272262"/>
            <a:ext cx="9733304" cy="1118033"/>
          </a:xfrm>
        </p:spPr>
        <p:txBody>
          <a:bodyPr>
            <a:noAutofit/>
          </a:bodyPr>
          <a:lstStyle/>
          <a:p>
            <a:r>
              <a:rPr lang="en-US" sz="4400" b="1" dirty="0">
                <a:solidFill>
                  <a:schemeClr val="tx1"/>
                </a:solidFill>
                <a:latin typeface="Calibri Light" panose="020F0302020204030204" pitchFamily="34" charset="0"/>
                <a:cs typeface="Calibri Light" panose="020F0302020204030204" pitchFamily="34" charset="0"/>
              </a:rPr>
              <a:t>How can I help?</a:t>
            </a:r>
          </a:p>
        </p:txBody>
      </p:sp>
      <p:sp>
        <p:nvSpPr>
          <p:cNvPr id="3" name="Content Placeholder 2"/>
          <p:cNvSpPr>
            <a:spLocks noGrp="1"/>
          </p:cNvSpPr>
          <p:nvPr>
            <p:ph idx="1"/>
          </p:nvPr>
        </p:nvSpPr>
        <p:spPr>
          <a:xfrm>
            <a:off x="1251527" y="1697866"/>
            <a:ext cx="10344727" cy="3918433"/>
          </a:xfrm>
        </p:spPr>
        <p:txBody>
          <a:bodyPr>
            <a:noAutofit/>
          </a:bodyPr>
          <a:lstStyle/>
          <a:p>
            <a:pPr>
              <a:spcBef>
                <a:spcPts val="0"/>
              </a:spcBef>
            </a:pPr>
            <a:r>
              <a:rPr lang="en-US" sz="3600" dirty="0">
                <a:latin typeface="Calibri Light" panose="020F0302020204030204" pitchFamily="34" charset="0"/>
                <a:cs typeface="Calibri Light" panose="020F0302020204030204" pitchFamily="34" charset="0"/>
              </a:rPr>
              <a:t>Talk to your family about organ and tissue donation.</a:t>
            </a:r>
          </a:p>
          <a:p>
            <a:pPr marL="0" indent="0">
              <a:spcBef>
                <a:spcPts val="0"/>
              </a:spcBef>
              <a:buNone/>
            </a:pPr>
            <a:endParaRPr lang="en-US" sz="3600" dirty="0">
              <a:latin typeface="Calibri Light" panose="020F0302020204030204" pitchFamily="34" charset="0"/>
              <a:cs typeface="Calibri Light" panose="020F0302020204030204" pitchFamily="34" charset="0"/>
            </a:endParaRPr>
          </a:p>
          <a:p>
            <a:pPr>
              <a:spcBef>
                <a:spcPts val="0"/>
              </a:spcBef>
            </a:pPr>
            <a:endParaRPr lang="en-US" sz="1600" dirty="0">
              <a:latin typeface="Calibri Light" panose="020F0302020204030204" pitchFamily="34" charset="0"/>
              <a:cs typeface="Calibri Light" panose="020F0302020204030204" pitchFamily="34" charset="0"/>
            </a:endParaRPr>
          </a:p>
          <a:p>
            <a:pPr>
              <a:spcBef>
                <a:spcPts val="0"/>
              </a:spcBef>
            </a:pPr>
            <a:r>
              <a:rPr lang="en-US" sz="3600" dirty="0">
                <a:latin typeface="Calibri Light" panose="020F0302020204030204" pitchFamily="34" charset="0"/>
                <a:cs typeface="Calibri Light" panose="020F0302020204030204" pitchFamily="34" charset="0"/>
              </a:rPr>
              <a:t>Educate others about this important topic.</a:t>
            </a:r>
          </a:p>
          <a:p>
            <a:pPr marL="0" indent="0">
              <a:spcBef>
                <a:spcPts val="0"/>
              </a:spcBef>
              <a:buNone/>
            </a:pPr>
            <a:endParaRPr lang="en-US" sz="3600" dirty="0">
              <a:latin typeface="Calibri Light" panose="020F0302020204030204" pitchFamily="34" charset="0"/>
              <a:cs typeface="Calibri Light" panose="020F0302020204030204" pitchFamily="34" charset="0"/>
            </a:endParaRPr>
          </a:p>
          <a:p>
            <a:pPr marL="0" indent="0">
              <a:spcBef>
                <a:spcPts val="0"/>
              </a:spcBef>
              <a:buNone/>
            </a:pPr>
            <a:endParaRPr lang="en-US" sz="1600" dirty="0">
              <a:latin typeface="Calibri Light" panose="020F0302020204030204" pitchFamily="34" charset="0"/>
              <a:cs typeface="Calibri Light" panose="020F0302020204030204" pitchFamily="34" charset="0"/>
            </a:endParaRPr>
          </a:p>
          <a:p>
            <a:pPr>
              <a:spcBef>
                <a:spcPts val="0"/>
              </a:spcBef>
            </a:pPr>
            <a:r>
              <a:rPr lang="en-US" sz="3600" dirty="0">
                <a:latin typeface="Calibri Light" panose="020F0302020204030204" pitchFamily="34" charset="0"/>
                <a:cs typeface="Calibri Light" panose="020F0302020204030204" pitchFamily="34" charset="0"/>
              </a:rPr>
              <a:t>After discussing with your parents, think about if you want to sign up to be a donor.</a:t>
            </a:r>
          </a:p>
        </p:txBody>
      </p:sp>
    </p:spTree>
    <p:extLst>
      <p:ext uri="{BB962C8B-B14F-4D97-AF65-F5344CB8AC3E}">
        <p14:creationId xmlns:p14="http://schemas.microsoft.com/office/powerpoint/2010/main" val="1681042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p:cNvSpPr txBox="1">
            <a:spLocks/>
          </p:cNvSpPr>
          <p:nvPr/>
        </p:nvSpPr>
        <p:spPr>
          <a:xfrm>
            <a:off x="752066" y="1916456"/>
            <a:ext cx="10938164"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dirty="0">
                <a:latin typeface="+mn-lt"/>
              </a:rPr>
            </a:br>
            <a:endParaRPr lang="en-US" dirty="0">
              <a:latin typeface="+mn-lt"/>
            </a:endParaRPr>
          </a:p>
        </p:txBody>
      </p:sp>
      <p:pic>
        <p:nvPicPr>
          <p:cNvPr id="3" name="Picture 2">
            <a:extLst>
              <a:ext uri="{FF2B5EF4-FFF2-40B4-BE49-F238E27FC236}">
                <a16:creationId xmlns:a16="http://schemas.microsoft.com/office/drawing/2014/main" id="{729628EB-E496-0741-ACFE-B3BCE4F43BC0}"/>
              </a:ext>
            </a:extLst>
          </p:cNvPr>
          <p:cNvPicPr>
            <a:picLocks noChangeAspect="1"/>
          </p:cNvPicPr>
          <p:nvPr/>
        </p:nvPicPr>
        <p:blipFill>
          <a:blip r:embed="rId3"/>
          <a:stretch>
            <a:fillRect/>
          </a:stretch>
        </p:blipFill>
        <p:spPr>
          <a:xfrm>
            <a:off x="667005" y="384519"/>
            <a:ext cx="4127500" cy="5715000"/>
          </a:xfrm>
          <a:prstGeom prst="rect">
            <a:avLst/>
          </a:prstGeom>
        </p:spPr>
      </p:pic>
      <p:cxnSp>
        <p:nvCxnSpPr>
          <p:cNvPr id="4" name="Straight Arrow Connector 3">
            <a:extLst>
              <a:ext uri="{FF2B5EF4-FFF2-40B4-BE49-F238E27FC236}">
                <a16:creationId xmlns:a16="http://schemas.microsoft.com/office/drawing/2014/main" id="{82F35697-1CE6-8F43-832F-8FFC4C38AB97}"/>
              </a:ext>
            </a:extLst>
          </p:cNvPr>
          <p:cNvCxnSpPr/>
          <p:nvPr/>
        </p:nvCxnSpPr>
        <p:spPr>
          <a:xfrm>
            <a:off x="4275437" y="2854411"/>
            <a:ext cx="2236573" cy="0"/>
          </a:xfrm>
          <a:prstGeom prst="straightConnector1">
            <a:avLst/>
          </a:prstGeom>
          <a:ln w="76200">
            <a:solidFill>
              <a:srgbClr val="305064"/>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32BB66B-4D8A-134E-B7A1-6EC191123EA7}"/>
              </a:ext>
            </a:extLst>
          </p:cNvPr>
          <p:cNvPicPr>
            <a:picLocks noChangeAspect="1"/>
          </p:cNvPicPr>
          <p:nvPr/>
        </p:nvPicPr>
        <p:blipFill>
          <a:blip r:embed="rId4"/>
          <a:stretch>
            <a:fillRect/>
          </a:stretch>
        </p:blipFill>
        <p:spPr>
          <a:xfrm>
            <a:off x="6342964" y="250225"/>
            <a:ext cx="4127500" cy="5715000"/>
          </a:xfrm>
          <a:prstGeom prst="rect">
            <a:avLst/>
          </a:prstGeom>
        </p:spPr>
      </p:pic>
      <p:sp>
        <p:nvSpPr>
          <p:cNvPr id="2" name="TextBox 1">
            <a:extLst>
              <a:ext uri="{FF2B5EF4-FFF2-40B4-BE49-F238E27FC236}">
                <a16:creationId xmlns:a16="http://schemas.microsoft.com/office/drawing/2014/main" id="{6F2A2DF8-92E8-7549-8B1C-CAA8FB63FD13}"/>
              </a:ext>
            </a:extLst>
          </p:cNvPr>
          <p:cNvSpPr txBox="1"/>
          <p:nvPr/>
        </p:nvSpPr>
        <p:spPr>
          <a:xfrm>
            <a:off x="9863528" y="1982450"/>
            <a:ext cx="2155395" cy="2400657"/>
          </a:xfrm>
          <a:prstGeom prst="rect">
            <a:avLst/>
          </a:prstGeom>
          <a:noFill/>
        </p:spPr>
        <p:txBody>
          <a:bodyPr wrap="square" rtlCol="0">
            <a:spAutoFit/>
          </a:bodyPr>
          <a:lstStyle/>
          <a:p>
            <a:pPr algn="ctr"/>
            <a:r>
              <a:rPr lang="en-US" sz="3000" b="1" dirty="0">
                <a:solidFill>
                  <a:srgbClr val="305064"/>
                </a:solidFill>
                <a:latin typeface="Proxima Nova Extrabold" panose="02000506030000020004" pitchFamily="2" charset="0"/>
              </a:rPr>
              <a:t>One donor can save and heal up to 83 lives</a:t>
            </a:r>
          </a:p>
        </p:txBody>
      </p:sp>
    </p:spTree>
    <p:extLst>
      <p:ext uri="{BB962C8B-B14F-4D97-AF65-F5344CB8AC3E}">
        <p14:creationId xmlns:p14="http://schemas.microsoft.com/office/powerpoint/2010/main" val="1245651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1165247" y="1104697"/>
            <a:ext cx="5157787" cy="823912"/>
          </a:xfrm>
        </p:spPr>
        <p:txBody>
          <a:bodyPr/>
          <a:lstStyle/>
          <a:p>
            <a:pPr algn="ctr">
              <a:lnSpc>
                <a:spcPct val="100000"/>
              </a:lnSpc>
              <a:spcBef>
                <a:spcPts val="0"/>
              </a:spcBef>
            </a:pPr>
            <a:r>
              <a:rPr lang="en-US" sz="2800" dirty="0">
                <a:solidFill>
                  <a:srgbClr val="135165"/>
                </a:solidFill>
                <a:latin typeface="Century Gothic" panose="020B0502020202020204" pitchFamily="34" charset="0"/>
              </a:rPr>
              <a:t>Eight lives through </a:t>
            </a:r>
          </a:p>
          <a:p>
            <a:pPr algn="ctr">
              <a:lnSpc>
                <a:spcPct val="100000"/>
              </a:lnSpc>
              <a:spcBef>
                <a:spcPts val="0"/>
              </a:spcBef>
            </a:pPr>
            <a:r>
              <a:rPr lang="en-US" sz="2800" dirty="0">
                <a:solidFill>
                  <a:srgbClr val="135165"/>
                </a:solidFill>
                <a:latin typeface="Century Gothic" panose="020B0502020202020204" pitchFamily="34" charset="0"/>
              </a:rPr>
              <a:t>organ donation</a:t>
            </a:r>
          </a:p>
        </p:txBody>
      </p:sp>
      <p:sp>
        <p:nvSpPr>
          <p:cNvPr id="8" name="Text Placeholder 7"/>
          <p:cNvSpPr>
            <a:spLocks noGrp="1"/>
          </p:cNvSpPr>
          <p:nvPr>
            <p:ph type="body" sz="quarter" idx="3"/>
          </p:nvPr>
        </p:nvSpPr>
        <p:spPr>
          <a:xfrm>
            <a:off x="5561817" y="1104697"/>
            <a:ext cx="5183188" cy="823912"/>
          </a:xfrm>
        </p:spPr>
        <p:txBody>
          <a:bodyPr/>
          <a:lstStyle/>
          <a:p>
            <a:pPr algn="ctr">
              <a:lnSpc>
                <a:spcPct val="100000"/>
              </a:lnSpc>
              <a:spcBef>
                <a:spcPts val="0"/>
              </a:spcBef>
            </a:pPr>
            <a:r>
              <a:rPr lang="en-US" sz="2800" dirty="0">
                <a:solidFill>
                  <a:srgbClr val="135165"/>
                </a:solidFill>
                <a:latin typeface="Century Gothic" panose="020B0502020202020204" pitchFamily="34" charset="0"/>
              </a:rPr>
              <a:t>75 others through </a:t>
            </a:r>
          </a:p>
          <a:p>
            <a:pPr algn="ctr">
              <a:lnSpc>
                <a:spcPct val="100000"/>
              </a:lnSpc>
              <a:spcBef>
                <a:spcPts val="0"/>
              </a:spcBef>
            </a:pPr>
            <a:r>
              <a:rPr lang="en-US" sz="2800" dirty="0">
                <a:solidFill>
                  <a:srgbClr val="135165"/>
                </a:solidFill>
                <a:latin typeface="Century Gothic" panose="020B0502020202020204" pitchFamily="34" charset="0"/>
              </a:rPr>
              <a:t>tissue donation</a:t>
            </a:r>
          </a:p>
        </p:txBody>
      </p:sp>
      <p:grpSp>
        <p:nvGrpSpPr>
          <p:cNvPr id="2" name="Group 1">
            <a:extLst>
              <a:ext uri="{FF2B5EF4-FFF2-40B4-BE49-F238E27FC236}">
                <a16:creationId xmlns:a16="http://schemas.microsoft.com/office/drawing/2014/main" id="{113B01A8-A2D5-C64B-B143-473E95DECA1E}"/>
              </a:ext>
            </a:extLst>
          </p:cNvPr>
          <p:cNvGrpSpPr/>
          <p:nvPr/>
        </p:nvGrpSpPr>
        <p:grpSpPr>
          <a:xfrm>
            <a:off x="3472708" y="2200697"/>
            <a:ext cx="2219088" cy="3552606"/>
            <a:chOff x="2521234" y="2200697"/>
            <a:chExt cx="2416409" cy="3868504"/>
          </a:xfrm>
        </p:grpSpPr>
        <p:pic>
          <p:nvPicPr>
            <p:cNvPr id="7" name="Picture 6">
              <a:extLst>
                <a:ext uri="{FF2B5EF4-FFF2-40B4-BE49-F238E27FC236}">
                  <a16:creationId xmlns:a16="http://schemas.microsoft.com/office/drawing/2014/main" id="{BED048D4-A004-B54E-918B-BC09A1A15E34}"/>
                </a:ext>
              </a:extLst>
            </p:cNvPr>
            <p:cNvPicPr>
              <a:picLocks noChangeAspect="1"/>
            </p:cNvPicPr>
            <p:nvPr/>
          </p:nvPicPr>
          <p:blipFill>
            <a:blip r:embed="rId3"/>
            <a:stretch>
              <a:fillRect/>
            </a:stretch>
          </p:blipFill>
          <p:spPr>
            <a:xfrm>
              <a:off x="2521234" y="2209662"/>
              <a:ext cx="1537866" cy="2129352"/>
            </a:xfrm>
            <a:prstGeom prst="rect">
              <a:avLst/>
            </a:prstGeom>
          </p:spPr>
        </p:pic>
        <p:pic>
          <p:nvPicPr>
            <p:cNvPr id="9" name="Picture 8">
              <a:extLst>
                <a:ext uri="{FF2B5EF4-FFF2-40B4-BE49-F238E27FC236}">
                  <a16:creationId xmlns:a16="http://schemas.microsoft.com/office/drawing/2014/main" id="{44764A48-97CE-2447-921B-DCDFD5EC934C}"/>
                </a:ext>
              </a:extLst>
            </p:cNvPr>
            <p:cNvPicPr>
              <a:picLocks noChangeAspect="1"/>
            </p:cNvPicPr>
            <p:nvPr/>
          </p:nvPicPr>
          <p:blipFill>
            <a:blip r:embed="rId3"/>
            <a:stretch>
              <a:fillRect/>
            </a:stretch>
          </p:blipFill>
          <p:spPr>
            <a:xfrm>
              <a:off x="3399777" y="2200697"/>
              <a:ext cx="1537866" cy="2129352"/>
            </a:xfrm>
            <a:prstGeom prst="rect">
              <a:avLst/>
            </a:prstGeom>
          </p:spPr>
        </p:pic>
        <p:pic>
          <p:nvPicPr>
            <p:cNvPr id="12" name="Picture 11">
              <a:extLst>
                <a:ext uri="{FF2B5EF4-FFF2-40B4-BE49-F238E27FC236}">
                  <a16:creationId xmlns:a16="http://schemas.microsoft.com/office/drawing/2014/main" id="{E070BD54-D965-6649-994D-DC46CDE2CB6C}"/>
                </a:ext>
              </a:extLst>
            </p:cNvPr>
            <p:cNvPicPr>
              <a:picLocks noChangeAspect="1"/>
            </p:cNvPicPr>
            <p:nvPr/>
          </p:nvPicPr>
          <p:blipFill>
            <a:blip r:embed="rId3"/>
            <a:stretch>
              <a:fillRect/>
            </a:stretch>
          </p:blipFill>
          <p:spPr>
            <a:xfrm>
              <a:off x="2521234" y="3939849"/>
              <a:ext cx="1537866" cy="2129352"/>
            </a:xfrm>
            <a:prstGeom prst="rect">
              <a:avLst/>
            </a:prstGeom>
          </p:spPr>
        </p:pic>
        <p:pic>
          <p:nvPicPr>
            <p:cNvPr id="13" name="Picture 12">
              <a:extLst>
                <a:ext uri="{FF2B5EF4-FFF2-40B4-BE49-F238E27FC236}">
                  <a16:creationId xmlns:a16="http://schemas.microsoft.com/office/drawing/2014/main" id="{5BFC17CC-2B71-3449-83EA-98FEF8AA727B}"/>
                </a:ext>
              </a:extLst>
            </p:cNvPr>
            <p:cNvPicPr>
              <a:picLocks noChangeAspect="1"/>
            </p:cNvPicPr>
            <p:nvPr/>
          </p:nvPicPr>
          <p:blipFill>
            <a:blip r:embed="rId3"/>
            <a:stretch>
              <a:fillRect/>
            </a:stretch>
          </p:blipFill>
          <p:spPr>
            <a:xfrm>
              <a:off x="3399777" y="3930884"/>
              <a:ext cx="1537866" cy="2129352"/>
            </a:xfrm>
            <a:prstGeom prst="rect">
              <a:avLst/>
            </a:prstGeom>
          </p:spPr>
        </p:pic>
      </p:grpSp>
      <p:grpSp>
        <p:nvGrpSpPr>
          <p:cNvPr id="3" name="Group 2">
            <a:extLst>
              <a:ext uri="{FF2B5EF4-FFF2-40B4-BE49-F238E27FC236}">
                <a16:creationId xmlns:a16="http://schemas.microsoft.com/office/drawing/2014/main" id="{153F064F-31C6-E041-A577-538D144369F4}"/>
              </a:ext>
            </a:extLst>
          </p:cNvPr>
          <p:cNvGrpSpPr/>
          <p:nvPr/>
        </p:nvGrpSpPr>
        <p:grpSpPr>
          <a:xfrm>
            <a:off x="6736272" y="2209662"/>
            <a:ext cx="2902502" cy="3996041"/>
            <a:chOff x="7267752" y="2116085"/>
            <a:chExt cx="2902502" cy="3996041"/>
          </a:xfrm>
        </p:grpSpPr>
        <p:pic>
          <p:nvPicPr>
            <p:cNvPr id="14" name="Picture 13">
              <a:extLst>
                <a:ext uri="{FF2B5EF4-FFF2-40B4-BE49-F238E27FC236}">
                  <a16:creationId xmlns:a16="http://schemas.microsoft.com/office/drawing/2014/main" id="{37A41495-DD3F-EE44-9C7D-FAE014EF87E0}"/>
                </a:ext>
              </a:extLst>
            </p:cNvPr>
            <p:cNvPicPr>
              <a:picLocks noChangeAspect="1"/>
            </p:cNvPicPr>
            <p:nvPr/>
          </p:nvPicPr>
          <p:blipFill>
            <a:blip r:embed="rId3"/>
            <a:stretch>
              <a:fillRect/>
            </a:stretch>
          </p:blipFill>
          <p:spPr>
            <a:xfrm>
              <a:off x="7275773" y="2125649"/>
              <a:ext cx="430615" cy="596236"/>
            </a:xfrm>
            <a:prstGeom prst="rect">
              <a:avLst/>
            </a:prstGeom>
          </p:spPr>
        </p:pic>
        <p:pic>
          <p:nvPicPr>
            <p:cNvPr id="15" name="Picture 14">
              <a:extLst>
                <a:ext uri="{FF2B5EF4-FFF2-40B4-BE49-F238E27FC236}">
                  <a16:creationId xmlns:a16="http://schemas.microsoft.com/office/drawing/2014/main" id="{CCF1A05C-B392-C54C-AF57-D1482B73DE8E}"/>
                </a:ext>
              </a:extLst>
            </p:cNvPr>
            <p:cNvPicPr>
              <a:picLocks noChangeAspect="1"/>
            </p:cNvPicPr>
            <p:nvPr/>
          </p:nvPicPr>
          <p:blipFill>
            <a:blip r:embed="rId3"/>
            <a:stretch>
              <a:fillRect/>
            </a:stretch>
          </p:blipFill>
          <p:spPr>
            <a:xfrm>
              <a:off x="7551819" y="2125649"/>
              <a:ext cx="430615" cy="596236"/>
            </a:xfrm>
            <a:prstGeom prst="rect">
              <a:avLst/>
            </a:prstGeom>
          </p:spPr>
        </p:pic>
        <p:pic>
          <p:nvPicPr>
            <p:cNvPr id="16" name="Picture 15">
              <a:extLst>
                <a:ext uri="{FF2B5EF4-FFF2-40B4-BE49-F238E27FC236}">
                  <a16:creationId xmlns:a16="http://schemas.microsoft.com/office/drawing/2014/main" id="{1974B9EA-2A0A-D249-A9D6-9B1819F2E7FB}"/>
                </a:ext>
              </a:extLst>
            </p:cNvPr>
            <p:cNvPicPr>
              <a:picLocks noChangeAspect="1"/>
            </p:cNvPicPr>
            <p:nvPr/>
          </p:nvPicPr>
          <p:blipFill>
            <a:blip r:embed="rId3"/>
            <a:stretch>
              <a:fillRect/>
            </a:stretch>
          </p:blipFill>
          <p:spPr>
            <a:xfrm>
              <a:off x="8098382" y="2116085"/>
              <a:ext cx="430615" cy="596236"/>
            </a:xfrm>
            <a:prstGeom prst="rect">
              <a:avLst/>
            </a:prstGeom>
          </p:spPr>
        </p:pic>
        <p:pic>
          <p:nvPicPr>
            <p:cNvPr id="17" name="Picture 16">
              <a:extLst>
                <a:ext uri="{FF2B5EF4-FFF2-40B4-BE49-F238E27FC236}">
                  <a16:creationId xmlns:a16="http://schemas.microsoft.com/office/drawing/2014/main" id="{EFFE34B1-42FA-0E4F-B88B-272BF863190B}"/>
                </a:ext>
              </a:extLst>
            </p:cNvPr>
            <p:cNvPicPr>
              <a:picLocks noChangeAspect="1"/>
            </p:cNvPicPr>
            <p:nvPr/>
          </p:nvPicPr>
          <p:blipFill>
            <a:blip r:embed="rId3"/>
            <a:stretch>
              <a:fillRect/>
            </a:stretch>
          </p:blipFill>
          <p:spPr>
            <a:xfrm>
              <a:off x="7827865" y="2120867"/>
              <a:ext cx="430615" cy="596236"/>
            </a:xfrm>
            <a:prstGeom prst="rect">
              <a:avLst/>
            </a:prstGeom>
          </p:spPr>
        </p:pic>
        <p:pic>
          <p:nvPicPr>
            <p:cNvPr id="18" name="Picture 17">
              <a:extLst>
                <a:ext uri="{FF2B5EF4-FFF2-40B4-BE49-F238E27FC236}">
                  <a16:creationId xmlns:a16="http://schemas.microsoft.com/office/drawing/2014/main" id="{4BC8A321-494E-2943-B483-4484456586FF}"/>
                </a:ext>
              </a:extLst>
            </p:cNvPr>
            <p:cNvPicPr>
              <a:picLocks noChangeAspect="1"/>
            </p:cNvPicPr>
            <p:nvPr/>
          </p:nvPicPr>
          <p:blipFill>
            <a:blip r:embed="rId3"/>
            <a:stretch>
              <a:fillRect/>
            </a:stretch>
          </p:blipFill>
          <p:spPr>
            <a:xfrm>
              <a:off x="8367331" y="2116085"/>
              <a:ext cx="430615" cy="596236"/>
            </a:xfrm>
            <a:prstGeom prst="rect">
              <a:avLst/>
            </a:prstGeom>
          </p:spPr>
        </p:pic>
        <p:pic>
          <p:nvPicPr>
            <p:cNvPr id="19" name="Picture 18">
              <a:extLst>
                <a:ext uri="{FF2B5EF4-FFF2-40B4-BE49-F238E27FC236}">
                  <a16:creationId xmlns:a16="http://schemas.microsoft.com/office/drawing/2014/main" id="{D515A8FD-B281-424E-A384-EE793A41A2A2}"/>
                </a:ext>
              </a:extLst>
            </p:cNvPr>
            <p:cNvPicPr>
              <a:picLocks noChangeAspect="1"/>
            </p:cNvPicPr>
            <p:nvPr/>
          </p:nvPicPr>
          <p:blipFill>
            <a:blip r:embed="rId3"/>
            <a:stretch>
              <a:fillRect/>
            </a:stretch>
          </p:blipFill>
          <p:spPr>
            <a:xfrm>
              <a:off x="8644945" y="2122786"/>
              <a:ext cx="430615" cy="596236"/>
            </a:xfrm>
            <a:prstGeom prst="rect">
              <a:avLst/>
            </a:prstGeom>
          </p:spPr>
        </p:pic>
        <p:pic>
          <p:nvPicPr>
            <p:cNvPr id="24" name="Picture 23">
              <a:extLst>
                <a:ext uri="{FF2B5EF4-FFF2-40B4-BE49-F238E27FC236}">
                  <a16:creationId xmlns:a16="http://schemas.microsoft.com/office/drawing/2014/main" id="{8CAB56FC-F1F5-2D44-8B35-9B1703DB2D73}"/>
                </a:ext>
              </a:extLst>
            </p:cNvPr>
            <p:cNvPicPr>
              <a:picLocks noChangeAspect="1"/>
            </p:cNvPicPr>
            <p:nvPr/>
          </p:nvPicPr>
          <p:blipFill>
            <a:blip r:embed="rId3"/>
            <a:stretch>
              <a:fillRect/>
            </a:stretch>
          </p:blipFill>
          <p:spPr>
            <a:xfrm>
              <a:off x="9193076" y="2118004"/>
              <a:ext cx="430615" cy="596236"/>
            </a:xfrm>
            <a:prstGeom prst="rect">
              <a:avLst/>
            </a:prstGeom>
          </p:spPr>
        </p:pic>
        <p:pic>
          <p:nvPicPr>
            <p:cNvPr id="25" name="Picture 24">
              <a:extLst>
                <a:ext uri="{FF2B5EF4-FFF2-40B4-BE49-F238E27FC236}">
                  <a16:creationId xmlns:a16="http://schemas.microsoft.com/office/drawing/2014/main" id="{E035C9D7-D18F-8C41-9884-38BDFF005D58}"/>
                </a:ext>
              </a:extLst>
            </p:cNvPr>
            <p:cNvPicPr>
              <a:picLocks noChangeAspect="1"/>
            </p:cNvPicPr>
            <p:nvPr/>
          </p:nvPicPr>
          <p:blipFill>
            <a:blip r:embed="rId3"/>
            <a:stretch>
              <a:fillRect/>
            </a:stretch>
          </p:blipFill>
          <p:spPr>
            <a:xfrm>
              <a:off x="8922559" y="2122786"/>
              <a:ext cx="430615" cy="596236"/>
            </a:xfrm>
            <a:prstGeom prst="rect">
              <a:avLst/>
            </a:prstGeom>
          </p:spPr>
        </p:pic>
        <p:pic>
          <p:nvPicPr>
            <p:cNvPr id="26" name="Picture 25">
              <a:extLst>
                <a:ext uri="{FF2B5EF4-FFF2-40B4-BE49-F238E27FC236}">
                  <a16:creationId xmlns:a16="http://schemas.microsoft.com/office/drawing/2014/main" id="{40A04640-BF4F-9D40-B665-C146D8D263CA}"/>
                </a:ext>
              </a:extLst>
            </p:cNvPr>
            <p:cNvPicPr>
              <a:picLocks noChangeAspect="1"/>
            </p:cNvPicPr>
            <p:nvPr/>
          </p:nvPicPr>
          <p:blipFill>
            <a:blip r:embed="rId3"/>
            <a:stretch>
              <a:fillRect/>
            </a:stretch>
          </p:blipFill>
          <p:spPr>
            <a:xfrm>
              <a:off x="9462025" y="2118004"/>
              <a:ext cx="430615" cy="596236"/>
            </a:xfrm>
            <a:prstGeom prst="rect">
              <a:avLst/>
            </a:prstGeom>
          </p:spPr>
        </p:pic>
        <p:pic>
          <p:nvPicPr>
            <p:cNvPr id="27" name="Picture 26">
              <a:extLst>
                <a:ext uri="{FF2B5EF4-FFF2-40B4-BE49-F238E27FC236}">
                  <a16:creationId xmlns:a16="http://schemas.microsoft.com/office/drawing/2014/main" id="{095CF2F9-9299-B749-8656-92863C462662}"/>
                </a:ext>
              </a:extLst>
            </p:cNvPr>
            <p:cNvPicPr>
              <a:picLocks noChangeAspect="1"/>
            </p:cNvPicPr>
            <p:nvPr/>
          </p:nvPicPr>
          <p:blipFill>
            <a:blip r:embed="rId3"/>
            <a:stretch>
              <a:fillRect/>
            </a:stretch>
          </p:blipFill>
          <p:spPr>
            <a:xfrm>
              <a:off x="9739639" y="2124705"/>
              <a:ext cx="430615" cy="596236"/>
            </a:xfrm>
            <a:prstGeom prst="rect">
              <a:avLst/>
            </a:prstGeom>
          </p:spPr>
        </p:pic>
        <p:pic>
          <p:nvPicPr>
            <p:cNvPr id="28" name="Picture 27">
              <a:extLst>
                <a:ext uri="{FF2B5EF4-FFF2-40B4-BE49-F238E27FC236}">
                  <a16:creationId xmlns:a16="http://schemas.microsoft.com/office/drawing/2014/main" id="{C3B942D7-A6DC-C44C-AF6C-2A239DD0AEF7}"/>
                </a:ext>
              </a:extLst>
            </p:cNvPr>
            <p:cNvPicPr>
              <a:picLocks noChangeAspect="1"/>
            </p:cNvPicPr>
            <p:nvPr/>
          </p:nvPicPr>
          <p:blipFill>
            <a:blip r:embed="rId3"/>
            <a:stretch>
              <a:fillRect/>
            </a:stretch>
          </p:blipFill>
          <p:spPr>
            <a:xfrm>
              <a:off x="7267752" y="2606912"/>
              <a:ext cx="430615" cy="596236"/>
            </a:xfrm>
            <a:prstGeom prst="rect">
              <a:avLst/>
            </a:prstGeom>
          </p:spPr>
        </p:pic>
        <p:pic>
          <p:nvPicPr>
            <p:cNvPr id="29" name="Picture 28">
              <a:extLst>
                <a:ext uri="{FF2B5EF4-FFF2-40B4-BE49-F238E27FC236}">
                  <a16:creationId xmlns:a16="http://schemas.microsoft.com/office/drawing/2014/main" id="{5959EE0A-BC72-634C-86EC-904414A1A31D}"/>
                </a:ext>
              </a:extLst>
            </p:cNvPr>
            <p:cNvPicPr>
              <a:picLocks noChangeAspect="1"/>
            </p:cNvPicPr>
            <p:nvPr/>
          </p:nvPicPr>
          <p:blipFill>
            <a:blip r:embed="rId3"/>
            <a:stretch>
              <a:fillRect/>
            </a:stretch>
          </p:blipFill>
          <p:spPr>
            <a:xfrm>
              <a:off x="7543798" y="2606912"/>
              <a:ext cx="430615" cy="596236"/>
            </a:xfrm>
            <a:prstGeom prst="rect">
              <a:avLst/>
            </a:prstGeom>
          </p:spPr>
        </p:pic>
        <p:pic>
          <p:nvPicPr>
            <p:cNvPr id="30" name="Picture 29">
              <a:extLst>
                <a:ext uri="{FF2B5EF4-FFF2-40B4-BE49-F238E27FC236}">
                  <a16:creationId xmlns:a16="http://schemas.microsoft.com/office/drawing/2014/main" id="{8F0FBA01-B511-A741-ABA8-A3175DE8C1FD}"/>
                </a:ext>
              </a:extLst>
            </p:cNvPr>
            <p:cNvPicPr>
              <a:picLocks noChangeAspect="1"/>
            </p:cNvPicPr>
            <p:nvPr/>
          </p:nvPicPr>
          <p:blipFill>
            <a:blip r:embed="rId3"/>
            <a:stretch>
              <a:fillRect/>
            </a:stretch>
          </p:blipFill>
          <p:spPr>
            <a:xfrm>
              <a:off x="8090361" y="2597348"/>
              <a:ext cx="430615" cy="596236"/>
            </a:xfrm>
            <a:prstGeom prst="rect">
              <a:avLst/>
            </a:prstGeom>
          </p:spPr>
        </p:pic>
        <p:pic>
          <p:nvPicPr>
            <p:cNvPr id="31" name="Picture 30">
              <a:extLst>
                <a:ext uri="{FF2B5EF4-FFF2-40B4-BE49-F238E27FC236}">
                  <a16:creationId xmlns:a16="http://schemas.microsoft.com/office/drawing/2014/main" id="{E8FD390D-8FF4-244E-9C4B-BDF7743CEA88}"/>
                </a:ext>
              </a:extLst>
            </p:cNvPr>
            <p:cNvPicPr>
              <a:picLocks noChangeAspect="1"/>
            </p:cNvPicPr>
            <p:nvPr/>
          </p:nvPicPr>
          <p:blipFill>
            <a:blip r:embed="rId3"/>
            <a:stretch>
              <a:fillRect/>
            </a:stretch>
          </p:blipFill>
          <p:spPr>
            <a:xfrm>
              <a:off x="7819844" y="2602130"/>
              <a:ext cx="430615" cy="596236"/>
            </a:xfrm>
            <a:prstGeom prst="rect">
              <a:avLst/>
            </a:prstGeom>
          </p:spPr>
        </p:pic>
        <p:pic>
          <p:nvPicPr>
            <p:cNvPr id="32" name="Picture 31">
              <a:extLst>
                <a:ext uri="{FF2B5EF4-FFF2-40B4-BE49-F238E27FC236}">
                  <a16:creationId xmlns:a16="http://schemas.microsoft.com/office/drawing/2014/main" id="{59101D45-DB86-0B49-97C4-7991FE7A0A4C}"/>
                </a:ext>
              </a:extLst>
            </p:cNvPr>
            <p:cNvPicPr>
              <a:picLocks noChangeAspect="1"/>
            </p:cNvPicPr>
            <p:nvPr/>
          </p:nvPicPr>
          <p:blipFill>
            <a:blip r:embed="rId3"/>
            <a:stretch>
              <a:fillRect/>
            </a:stretch>
          </p:blipFill>
          <p:spPr>
            <a:xfrm>
              <a:off x="8359310" y="2597348"/>
              <a:ext cx="430615" cy="596236"/>
            </a:xfrm>
            <a:prstGeom prst="rect">
              <a:avLst/>
            </a:prstGeom>
          </p:spPr>
        </p:pic>
        <p:pic>
          <p:nvPicPr>
            <p:cNvPr id="33" name="Picture 32">
              <a:extLst>
                <a:ext uri="{FF2B5EF4-FFF2-40B4-BE49-F238E27FC236}">
                  <a16:creationId xmlns:a16="http://schemas.microsoft.com/office/drawing/2014/main" id="{4146C932-8836-CF45-B8C9-E3882019169A}"/>
                </a:ext>
              </a:extLst>
            </p:cNvPr>
            <p:cNvPicPr>
              <a:picLocks noChangeAspect="1"/>
            </p:cNvPicPr>
            <p:nvPr/>
          </p:nvPicPr>
          <p:blipFill>
            <a:blip r:embed="rId3"/>
            <a:stretch>
              <a:fillRect/>
            </a:stretch>
          </p:blipFill>
          <p:spPr>
            <a:xfrm>
              <a:off x="8636924" y="2604049"/>
              <a:ext cx="430615" cy="596236"/>
            </a:xfrm>
            <a:prstGeom prst="rect">
              <a:avLst/>
            </a:prstGeom>
          </p:spPr>
        </p:pic>
        <p:pic>
          <p:nvPicPr>
            <p:cNvPr id="34" name="Picture 33">
              <a:extLst>
                <a:ext uri="{FF2B5EF4-FFF2-40B4-BE49-F238E27FC236}">
                  <a16:creationId xmlns:a16="http://schemas.microsoft.com/office/drawing/2014/main" id="{3AFF657B-1F4D-F74D-8622-A398FE5B8EE1}"/>
                </a:ext>
              </a:extLst>
            </p:cNvPr>
            <p:cNvPicPr>
              <a:picLocks noChangeAspect="1"/>
            </p:cNvPicPr>
            <p:nvPr/>
          </p:nvPicPr>
          <p:blipFill>
            <a:blip r:embed="rId3"/>
            <a:stretch>
              <a:fillRect/>
            </a:stretch>
          </p:blipFill>
          <p:spPr>
            <a:xfrm>
              <a:off x="9185055" y="2599267"/>
              <a:ext cx="430615" cy="596236"/>
            </a:xfrm>
            <a:prstGeom prst="rect">
              <a:avLst/>
            </a:prstGeom>
          </p:spPr>
        </p:pic>
        <p:pic>
          <p:nvPicPr>
            <p:cNvPr id="35" name="Picture 34">
              <a:extLst>
                <a:ext uri="{FF2B5EF4-FFF2-40B4-BE49-F238E27FC236}">
                  <a16:creationId xmlns:a16="http://schemas.microsoft.com/office/drawing/2014/main" id="{60F93D66-0233-D84B-A328-FC903E66D62B}"/>
                </a:ext>
              </a:extLst>
            </p:cNvPr>
            <p:cNvPicPr>
              <a:picLocks noChangeAspect="1"/>
            </p:cNvPicPr>
            <p:nvPr/>
          </p:nvPicPr>
          <p:blipFill>
            <a:blip r:embed="rId3"/>
            <a:stretch>
              <a:fillRect/>
            </a:stretch>
          </p:blipFill>
          <p:spPr>
            <a:xfrm>
              <a:off x="8914538" y="2604049"/>
              <a:ext cx="430615" cy="596236"/>
            </a:xfrm>
            <a:prstGeom prst="rect">
              <a:avLst/>
            </a:prstGeom>
          </p:spPr>
        </p:pic>
        <p:pic>
          <p:nvPicPr>
            <p:cNvPr id="36" name="Picture 35">
              <a:extLst>
                <a:ext uri="{FF2B5EF4-FFF2-40B4-BE49-F238E27FC236}">
                  <a16:creationId xmlns:a16="http://schemas.microsoft.com/office/drawing/2014/main" id="{19EE53A2-0CDC-6B46-8F16-945C8978CB69}"/>
                </a:ext>
              </a:extLst>
            </p:cNvPr>
            <p:cNvPicPr>
              <a:picLocks noChangeAspect="1"/>
            </p:cNvPicPr>
            <p:nvPr/>
          </p:nvPicPr>
          <p:blipFill>
            <a:blip r:embed="rId3"/>
            <a:stretch>
              <a:fillRect/>
            </a:stretch>
          </p:blipFill>
          <p:spPr>
            <a:xfrm>
              <a:off x="9454004" y="2599267"/>
              <a:ext cx="430615" cy="596236"/>
            </a:xfrm>
            <a:prstGeom prst="rect">
              <a:avLst/>
            </a:prstGeom>
          </p:spPr>
        </p:pic>
        <p:pic>
          <p:nvPicPr>
            <p:cNvPr id="37" name="Picture 36">
              <a:extLst>
                <a:ext uri="{FF2B5EF4-FFF2-40B4-BE49-F238E27FC236}">
                  <a16:creationId xmlns:a16="http://schemas.microsoft.com/office/drawing/2014/main" id="{4479B295-40D3-9A44-9053-AD1041942D64}"/>
                </a:ext>
              </a:extLst>
            </p:cNvPr>
            <p:cNvPicPr>
              <a:picLocks noChangeAspect="1"/>
            </p:cNvPicPr>
            <p:nvPr/>
          </p:nvPicPr>
          <p:blipFill>
            <a:blip r:embed="rId3"/>
            <a:stretch>
              <a:fillRect/>
            </a:stretch>
          </p:blipFill>
          <p:spPr>
            <a:xfrm>
              <a:off x="9731618" y="2605968"/>
              <a:ext cx="430615" cy="596236"/>
            </a:xfrm>
            <a:prstGeom prst="rect">
              <a:avLst/>
            </a:prstGeom>
          </p:spPr>
        </p:pic>
        <p:pic>
          <p:nvPicPr>
            <p:cNvPr id="38" name="Picture 37">
              <a:extLst>
                <a:ext uri="{FF2B5EF4-FFF2-40B4-BE49-F238E27FC236}">
                  <a16:creationId xmlns:a16="http://schemas.microsoft.com/office/drawing/2014/main" id="{E33EDA53-BBFD-2946-89A6-218457A58C64}"/>
                </a:ext>
              </a:extLst>
            </p:cNvPr>
            <p:cNvPicPr>
              <a:picLocks noChangeAspect="1"/>
            </p:cNvPicPr>
            <p:nvPr/>
          </p:nvPicPr>
          <p:blipFill>
            <a:blip r:embed="rId3"/>
            <a:stretch>
              <a:fillRect/>
            </a:stretch>
          </p:blipFill>
          <p:spPr>
            <a:xfrm>
              <a:off x="7267752" y="3096196"/>
              <a:ext cx="430615" cy="596236"/>
            </a:xfrm>
            <a:prstGeom prst="rect">
              <a:avLst/>
            </a:prstGeom>
          </p:spPr>
        </p:pic>
        <p:pic>
          <p:nvPicPr>
            <p:cNvPr id="39" name="Picture 38">
              <a:extLst>
                <a:ext uri="{FF2B5EF4-FFF2-40B4-BE49-F238E27FC236}">
                  <a16:creationId xmlns:a16="http://schemas.microsoft.com/office/drawing/2014/main" id="{A1AB8FB8-B9C5-254C-B5AD-5600BC33E370}"/>
                </a:ext>
              </a:extLst>
            </p:cNvPr>
            <p:cNvPicPr>
              <a:picLocks noChangeAspect="1"/>
            </p:cNvPicPr>
            <p:nvPr/>
          </p:nvPicPr>
          <p:blipFill>
            <a:blip r:embed="rId3"/>
            <a:stretch>
              <a:fillRect/>
            </a:stretch>
          </p:blipFill>
          <p:spPr>
            <a:xfrm>
              <a:off x="7543798" y="3096196"/>
              <a:ext cx="430615" cy="596236"/>
            </a:xfrm>
            <a:prstGeom prst="rect">
              <a:avLst/>
            </a:prstGeom>
          </p:spPr>
        </p:pic>
        <p:pic>
          <p:nvPicPr>
            <p:cNvPr id="40" name="Picture 39">
              <a:extLst>
                <a:ext uri="{FF2B5EF4-FFF2-40B4-BE49-F238E27FC236}">
                  <a16:creationId xmlns:a16="http://schemas.microsoft.com/office/drawing/2014/main" id="{40F73989-E7B2-4D4B-8321-6EF7C2FA87B1}"/>
                </a:ext>
              </a:extLst>
            </p:cNvPr>
            <p:cNvPicPr>
              <a:picLocks noChangeAspect="1"/>
            </p:cNvPicPr>
            <p:nvPr/>
          </p:nvPicPr>
          <p:blipFill>
            <a:blip r:embed="rId3"/>
            <a:stretch>
              <a:fillRect/>
            </a:stretch>
          </p:blipFill>
          <p:spPr>
            <a:xfrm>
              <a:off x="8090361" y="3086632"/>
              <a:ext cx="430615" cy="596236"/>
            </a:xfrm>
            <a:prstGeom prst="rect">
              <a:avLst/>
            </a:prstGeom>
          </p:spPr>
        </p:pic>
        <p:pic>
          <p:nvPicPr>
            <p:cNvPr id="41" name="Picture 40">
              <a:extLst>
                <a:ext uri="{FF2B5EF4-FFF2-40B4-BE49-F238E27FC236}">
                  <a16:creationId xmlns:a16="http://schemas.microsoft.com/office/drawing/2014/main" id="{491AE8FE-7228-F34A-B5D5-E498A32794B1}"/>
                </a:ext>
              </a:extLst>
            </p:cNvPr>
            <p:cNvPicPr>
              <a:picLocks noChangeAspect="1"/>
            </p:cNvPicPr>
            <p:nvPr/>
          </p:nvPicPr>
          <p:blipFill>
            <a:blip r:embed="rId3"/>
            <a:stretch>
              <a:fillRect/>
            </a:stretch>
          </p:blipFill>
          <p:spPr>
            <a:xfrm>
              <a:off x="7819844" y="3091414"/>
              <a:ext cx="430615" cy="596236"/>
            </a:xfrm>
            <a:prstGeom prst="rect">
              <a:avLst/>
            </a:prstGeom>
          </p:spPr>
        </p:pic>
        <p:pic>
          <p:nvPicPr>
            <p:cNvPr id="42" name="Picture 41">
              <a:extLst>
                <a:ext uri="{FF2B5EF4-FFF2-40B4-BE49-F238E27FC236}">
                  <a16:creationId xmlns:a16="http://schemas.microsoft.com/office/drawing/2014/main" id="{524AB128-3EEF-174B-A15B-C72F7298D95D}"/>
                </a:ext>
              </a:extLst>
            </p:cNvPr>
            <p:cNvPicPr>
              <a:picLocks noChangeAspect="1"/>
            </p:cNvPicPr>
            <p:nvPr/>
          </p:nvPicPr>
          <p:blipFill>
            <a:blip r:embed="rId3"/>
            <a:stretch>
              <a:fillRect/>
            </a:stretch>
          </p:blipFill>
          <p:spPr>
            <a:xfrm>
              <a:off x="8359310" y="3086632"/>
              <a:ext cx="430615" cy="596236"/>
            </a:xfrm>
            <a:prstGeom prst="rect">
              <a:avLst/>
            </a:prstGeom>
          </p:spPr>
        </p:pic>
        <p:pic>
          <p:nvPicPr>
            <p:cNvPr id="43" name="Picture 42">
              <a:extLst>
                <a:ext uri="{FF2B5EF4-FFF2-40B4-BE49-F238E27FC236}">
                  <a16:creationId xmlns:a16="http://schemas.microsoft.com/office/drawing/2014/main" id="{4CC2A200-B614-B744-AB65-CAFE5468441A}"/>
                </a:ext>
              </a:extLst>
            </p:cNvPr>
            <p:cNvPicPr>
              <a:picLocks noChangeAspect="1"/>
            </p:cNvPicPr>
            <p:nvPr/>
          </p:nvPicPr>
          <p:blipFill>
            <a:blip r:embed="rId3"/>
            <a:stretch>
              <a:fillRect/>
            </a:stretch>
          </p:blipFill>
          <p:spPr>
            <a:xfrm>
              <a:off x="8636924" y="3093333"/>
              <a:ext cx="430615" cy="596236"/>
            </a:xfrm>
            <a:prstGeom prst="rect">
              <a:avLst/>
            </a:prstGeom>
          </p:spPr>
        </p:pic>
        <p:pic>
          <p:nvPicPr>
            <p:cNvPr id="44" name="Picture 43">
              <a:extLst>
                <a:ext uri="{FF2B5EF4-FFF2-40B4-BE49-F238E27FC236}">
                  <a16:creationId xmlns:a16="http://schemas.microsoft.com/office/drawing/2014/main" id="{50F88708-4544-174A-BDA1-429871CED22A}"/>
                </a:ext>
              </a:extLst>
            </p:cNvPr>
            <p:cNvPicPr>
              <a:picLocks noChangeAspect="1"/>
            </p:cNvPicPr>
            <p:nvPr/>
          </p:nvPicPr>
          <p:blipFill>
            <a:blip r:embed="rId3"/>
            <a:stretch>
              <a:fillRect/>
            </a:stretch>
          </p:blipFill>
          <p:spPr>
            <a:xfrm>
              <a:off x="9185055" y="3088551"/>
              <a:ext cx="430615" cy="596236"/>
            </a:xfrm>
            <a:prstGeom prst="rect">
              <a:avLst/>
            </a:prstGeom>
          </p:spPr>
        </p:pic>
        <p:pic>
          <p:nvPicPr>
            <p:cNvPr id="45" name="Picture 44">
              <a:extLst>
                <a:ext uri="{FF2B5EF4-FFF2-40B4-BE49-F238E27FC236}">
                  <a16:creationId xmlns:a16="http://schemas.microsoft.com/office/drawing/2014/main" id="{716289C7-58AF-5D4A-9610-79DBA309E204}"/>
                </a:ext>
              </a:extLst>
            </p:cNvPr>
            <p:cNvPicPr>
              <a:picLocks noChangeAspect="1"/>
            </p:cNvPicPr>
            <p:nvPr/>
          </p:nvPicPr>
          <p:blipFill>
            <a:blip r:embed="rId3"/>
            <a:stretch>
              <a:fillRect/>
            </a:stretch>
          </p:blipFill>
          <p:spPr>
            <a:xfrm>
              <a:off x="8914538" y="3093333"/>
              <a:ext cx="430615" cy="596236"/>
            </a:xfrm>
            <a:prstGeom prst="rect">
              <a:avLst/>
            </a:prstGeom>
          </p:spPr>
        </p:pic>
        <p:pic>
          <p:nvPicPr>
            <p:cNvPr id="46" name="Picture 45">
              <a:extLst>
                <a:ext uri="{FF2B5EF4-FFF2-40B4-BE49-F238E27FC236}">
                  <a16:creationId xmlns:a16="http://schemas.microsoft.com/office/drawing/2014/main" id="{6D913B25-C112-C04D-97AC-D32648663E38}"/>
                </a:ext>
              </a:extLst>
            </p:cNvPr>
            <p:cNvPicPr>
              <a:picLocks noChangeAspect="1"/>
            </p:cNvPicPr>
            <p:nvPr/>
          </p:nvPicPr>
          <p:blipFill>
            <a:blip r:embed="rId3"/>
            <a:stretch>
              <a:fillRect/>
            </a:stretch>
          </p:blipFill>
          <p:spPr>
            <a:xfrm>
              <a:off x="9454004" y="3088551"/>
              <a:ext cx="430615" cy="596236"/>
            </a:xfrm>
            <a:prstGeom prst="rect">
              <a:avLst/>
            </a:prstGeom>
          </p:spPr>
        </p:pic>
        <p:pic>
          <p:nvPicPr>
            <p:cNvPr id="47" name="Picture 46">
              <a:extLst>
                <a:ext uri="{FF2B5EF4-FFF2-40B4-BE49-F238E27FC236}">
                  <a16:creationId xmlns:a16="http://schemas.microsoft.com/office/drawing/2014/main" id="{E375FDCE-4A5E-C34A-84DE-8E1EBB7F2DCA}"/>
                </a:ext>
              </a:extLst>
            </p:cNvPr>
            <p:cNvPicPr>
              <a:picLocks noChangeAspect="1"/>
            </p:cNvPicPr>
            <p:nvPr/>
          </p:nvPicPr>
          <p:blipFill>
            <a:blip r:embed="rId3"/>
            <a:stretch>
              <a:fillRect/>
            </a:stretch>
          </p:blipFill>
          <p:spPr>
            <a:xfrm>
              <a:off x="9731618" y="3095252"/>
              <a:ext cx="430615" cy="596236"/>
            </a:xfrm>
            <a:prstGeom prst="rect">
              <a:avLst/>
            </a:prstGeom>
          </p:spPr>
        </p:pic>
        <p:pic>
          <p:nvPicPr>
            <p:cNvPr id="48" name="Picture 47">
              <a:extLst>
                <a:ext uri="{FF2B5EF4-FFF2-40B4-BE49-F238E27FC236}">
                  <a16:creationId xmlns:a16="http://schemas.microsoft.com/office/drawing/2014/main" id="{FE2088E5-921C-5E42-9C90-8D22A8A97E93}"/>
                </a:ext>
              </a:extLst>
            </p:cNvPr>
            <p:cNvPicPr>
              <a:picLocks noChangeAspect="1"/>
            </p:cNvPicPr>
            <p:nvPr/>
          </p:nvPicPr>
          <p:blipFill>
            <a:blip r:embed="rId3"/>
            <a:stretch>
              <a:fillRect/>
            </a:stretch>
          </p:blipFill>
          <p:spPr>
            <a:xfrm>
              <a:off x="7267752" y="3574417"/>
              <a:ext cx="430615" cy="596236"/>
            </a:xfrm>
            <a:prstGeom prst="rect">
              <a:avLst/>
            </a:prstGeom>
          </p:spPr>
        </p:pic>
        <p:pic>
          <p:nvPicPr>
            <p:cNvPr id="49" name="Picture 48">
              <a:extLst>
                <a:ext uri="{FF2B5EF4-FFF2-40B4-BE49-F238E27FC236}">
                  <a16:creationId xmlns:a16="http://schemas.microsoft.com/office/drawing/2014/main" id="{609BACC8-1C5A-7045-B384-A961CAA45B09}"/>
                </a:ext>
              </a:extLst>
            </p:cNvPr>
            <p:cNvPicPr>
              <a:picLocks noChangeAspect="1"/>
            </p:cNvPicPr>
            <p:nvPr/>
          </p:nvPicPr>
          <p:blipFill>
            <a:blip r:embed="rId3"/>
            <a:stretch>
              <a:fillRect/>
            </a:stretch>
          </p:blipFill>
          <p:spPr>
            <a:xfrm>
              <a:off x="7543798" y="3574417"/>
              <a:ext cx="430615" cy="596236"/>
            </a:xfrm>
            <a:prstGeom prst="rect">
              <a:avLst/>
            </a:prstGeom>
          </p:spPr>
        </p:pic>
        <p:pic>
          <p:nvPicPr>
            <p:cNvPr id="50" name="Picture 49">
              <a:extLst>
                <a:ext uri="{FF2B5EF4-FFF2-40B4-BE49-F238E27FC236}">
                  <a16:creationId xmlns:a16="http://schemas.microsoft.com/office/drawing/2014/main" id="{C57ECF27-4DA8-5440-B5A1-FF97FB1AC6C7}"/>
                </a:ext>
              </a:extLst>
            </p:cNvPr>
            <p:cNvPicPr>
              <a:picLocks noChangeAspect="1"/>
            </p:cNvPicPr>
            <p:nvPr/>
          </p:nvPicPr>
          <p:blipFill>
            <a:blip r:embed="rId3"/>
            <a:stretch>
              <a:fillRect/>
            </a:stretch>
          </p:blipFill>
          <p:spPr>
            <a:xfrm>
              <a:off x="8090361" y="3564853"/>
              <a:ext cx="430615" cy="596236"/>
            </a:xfrm>
            <a:prstGeom prst="rect">
              <a:avLst/>
            </a:prstGeom>
          </p:spPr>
        </p:pic>
        <p:pic>
          <p:nvPicPr>
            <p:cNvPr id="51" name="Picture 50">
              <a:extLst>
                <a:ext uri="{FF2B5EF4-FFF2-40B4-BE49-F238E27FC236}">
                  <a16:creationId xmlns:a16="http://schemas.microsoft.com/office/drawing/2014/main" id="{59B845AE-294D-5B4A-92E4-30FE50F6D0A2}"/>
                </a:ext>
              </a:extLst>
            </p:cNvPr>
            <p:cNvPicPr>
              <a:picLocks noChangeAspect="1"/>
            </p:cNvPicPr>
            <p:nvPr/>
          </p:nvPicPr>
          <p:blipFill>
            <a:blip r:embed="rId3"/>
            <a:stretch>
              <a:fillRect/>
            </a:stretch>
          </p:blipFill>
          <p:spPr>
            <a:xfrm>
              <a:off x="7819844" y="3569635"/>
              <a:ext cx="430615" cy="596236"/>
            </a:xfrm>
            <a:prstGeom prst="rect">
              <a:avLst/>
            </a:prstGeom>
          </p:spPr>
        </p:pic>
        <p:pic>
          <p:nvPicPr>
            <p:cNvPr id="52" name="Picture 51">
              <a:extLst>
                <a:ext uri="{FF2B5EF4-FFF2-40B4-BE49-F238E27FC236}">
                  <a16:creationId xmlns:a16="http://schemas.microsoft.com/office/drawing/2014/main" id="{454FCDE5-C957-4340-8992-6D839DF6E9B3}"/>
                </a:ext>
              </a:extLst>
            </p:cNvPr>
            <p:cNvPicPr>
              <a:picLocks noChangeAspect="1"/>
            </p:cNvPicPr>
            <p:nvPr/>
          </p:nvPicPr>
          <p:blipFill>
            <a:blip r:embed="rId3"/>
            <a:stretch>
              <a:fillRect/>
            </a:stretch>
          </p:blipFill>
          <p:spPr>
            <a:xfrm>
              <a:off x="8359310" y="3564853"/>
              <a:ext cx="430615" cy="596236"/>
            </a:xfrm>
            <a:prstGeom prst="rect">
              <a:avLst/>
            </a:prstGeom>
          </p:spPr>
        </p:pic>
        <p:pic>
          <p:nvPicPr>
            <p:cNvPr id="53" name="Picture 52">
              <a:extLst>
                <a:ext uri="{FF2B5EF4-FFF2-40B4-BE49-F238E27FC236}">
                  <a16:creationId xmlns:a16="http://schemas.microsoft.com/office/drawing/2014/main" id="{CBAC58E1-C277-F34C-B53E-76654FF722A3}"/>
                </a:ext>
              </a:extLst>
            </p:cNvPr>
            <p:cNvPicPr>
              <a:picLocks noChangeAspect="1"/>
            </p:cNvPicPr>
            <p:nvPr/>
          </p:nvPicPr>
          <p:blipFill>
            <a:blip r:embed="rId3"/>
            <a:stretch>
              <a:fillRect/>
            </a:stretch>
          </p:blipFill>
          <p:spPr>
            <a:xfrm>
              <a:off x="8636924" y="3571554"/>
              <a:ext cx="430615" cy="596236"/>
            </a:xfrm>
            <a:prstGeom prst="rect">
              <a:avLst/>
            </a:prstGeom>
          </p:spPr>
        </p:pic>
        <p:pic>
          <p:nvPicPr>
            <p:cNvPr id="54" name="Picture 53">
              <a:extLst>
                <a:ext uri="{FF2B5EF4-FFF2-40B4-BE49-F238E27FC236}">
                  <a16:creationId xmlns:a16="http://schemas.microsoft.com/office/drawing/2014/main" id="{67F3150B-E63D-4141-8167-CFF5CF44F663}"/>
                </a:ext>
              </a:extLst>
            </p:cNvPr>
            <p:cNvPicPr>
              <a:picLocks noChangeAspect="1"/>
            </p:cNvPicPr>
            <p:nvPr/>
          </p:nvPicPr>
          <p:blipFill>
            <a:blip r:embed="rId3"/>
            <a:stretch>
              <a:fillRect/>
            </a:stretch>
          </p:blipFill>
          <p:spPr>
            <a:xfrm>
              <a:off x="9185055" y="3566772"/>
              <a:ext cx="430615" cy="596236"/>
            </a:xfrm>
            <a:prstGeom prst="rect">
              <a:avLst/>
            </a:prstGeom>
          </p:spPr>
        </p:pic>
        <p:pic>
          <p:nvPicPr>
            <p:cNvPr id="55" name="Picture 54">
              <a:extLst>
                <a:ext uri="{FF2B5EF4-FFF2-40B4-BE49-F238E27FC236}">
                  <a16:creationId xmlns:a16="http://schemas.microsoft.com/office/drawing/2014/main" id="{6521AC80-2948-5F4A-BCC9-BCA68FF1C26E}"/>
                </a:ext>
              </a:extLst>
            </p:cNvPr>
            <p:cNvPicPr>
              <a:picLocks noChangeAspect="1"/>
            </p:cNvPicPr>
            <p:nvPr/>
          </p:nvPicPr>
          <p:blipFill>
            <a:blip r:embed="rId3"/>
            <a:stretch>
              <a:fillRect/>
            </a:stretch>
          </p:blipFill>
          <p:spPr>
            <a:xfrm>
              <a:off x="8914538" y="3571554"/>
              <a:ext cx="430615" cy="596236"/>
            </a:xfrm>
            <a:prstGeom prst="rect">
              <a:avLst/>
            </a:prstGeom>
          </p:spPr>
        </p:pic>
        <p:pic>
          <p:nvPicPr>
            <p:cNvPr id="56" name="Picture 55">
              <a:extLst>
                <a:ext uri="{FF2B5EF4-FFF2-40B4-BE49-F238E27FC236}">
                  <a16:creationId xmlns:a16="http://schemas.microsoft.com/office/drawing/2014/main" id="{CB6EBB97-2035-E249-97E7-EBAB82F474C2}"/>
                </a:ext>
              </a:extLst>
            </p:cNvPr>
            <p:cNvPicPr>
              <a:picLocks noChangeAspect="1"/>
            </p:cNvPicPr>
            <p:nvPr/>
          </p:nvPicPr>
          <p:blipFill>
            <a:blip r:embed="rId3"/>
            <a:stretch>
              <a:fillRect/>
            </a:stretch>
          </p:blipFill>
          <p:spPr>
            <a:xfrm>
              <a:off x="9454004" y="3566772"/>
              <a:ext cx="430615" cy="596236"/>
            </a:xfrm>
            <a:prstGeom prst="rect">
              <a:avLst/>
            </a:prstGeom>
          </p:spPr>
        </p:pic>
        <p:pic>
          <p:nvPicPr>
            <p:cNvPr id="57" name="Picture 56">
              <a:extLst>
                <a:ext uri="{FF2B5EF4-FFF2-40B4-BE49-F238E27FC236}">
                  <a16:creationId xmlns:a16="http://schemas.microsoft.com/office/drawing/2014/main" id="{BF053BA2-E5A6-3842-B5CC-9DAE845D9F89}"/>
                </a:ext>
              </a:extLst>
            </p:cNvPr>
            <p:cNvPicPr>
              <a:picLocks noChangeAspect="1"/>
            </p:cNvPicPr>
            <p:nvPr/>
          </p:nvPicPr>
          <p:blipFill>
            <a:blip r:embed="rId3"/>
            <a:stretch>
              <a:fillRect/>
            </a:stretch>
          </p:blipFill>
          <p:spPr>
            <a:xfrm>
              <a:off x="9731618" y="3573473"/>
              <a:ext cx="430615" cy="596236"/>
            </a:xfrm>
            <a:prstGeom prst="rect">
              <a:avLst/>
            </a:prstGeom>
          </p:spPr>
        </p:pic>
        <p:pic>
          <p:nvPicPr>
            <p:cNvPr id="58" name="Picture 57">
              <a:extLst>
                <a:ext uri="{FF2B5EF4-FFF2-40B4-BE49-F238E27FC236}">
                  <a16:creationId xmlns:a16="http://schemas.microsoft.com/office/drawing/2014/main" id="{E5857799-14E9-A046-9271-A3CCC44690B9}"/>
                </a:ext>
              </a:extLst>
            </p:cNvPr>
            <p:cNvPicPr>
              <a:picLocks noChangeAspect="1"/>
            </p:cNvPicPr>
            <p:nvPr/>
          </p:nvPicPr>
          <p:blipFill>
            <a:blip r:embed="rId3"/>
            <a:stretch>
              <a:fillRect/>
            </a:stretch>
          </p:blipFill>
          <p:spPr>
            <a:xfrm>
              <a:off x="7267752" y="4052637"/>
              <a:ext cx="430615" cy="596236"/>
            </a:xfrm>
            <a:prstGeom prst="rect">
              <a:avLst/>
            </a:prstGeom>
          </p:spPr>
        </p:pic>
        <p:pic>
          <p:nvPicPr>
            <p:cNvPr id="59" name="Picture 58">
              <a:extLst>
                <a:ext uri="{FF2B5EF4-FFF2-40B4-BE49-F238E27FC236}">
                  <a16:creationId xmlns:a16="http://schemas.microsoft.com/office/drawing/2014/main" id="{6A6A2796-20E8-C24F-BC30-F85D3895B5D3}"/>
                </a:ext>
              </a:extLst>
            </p:cNvPr>
            <p:cNvPicPr>
              <a:picLocks noChangeAspect="1"/>
            </p:cNvPicPr>
            <p:nvPr/>
          </p:nvPicPr>
          <p:blipFill>
            <a:blip r:embed="rId3"/>
            <a:stretch>
              <a:fillRect/>
            </a:stretch>
          </p:blipFill>
          <p:spPr>
            <a:xfrm>
              <a:off x="7543798" y="4052637"/>
              <a:ext cx="430615" cy="596236"/>
            </a:xfrm>
            <a:prstGeom prst="rect">
              <a:avLst/>
            </a:prstGeom>
          </p:spPr>
        </p:pic>
        <p:pic>
          <p:nvPicPr>
            <p:cNvPr id="60" name="Picture 59">
              <a:extLst>
                <a:ext uri="{FF2B5EF4-FFF2-40B4-BE49-F238E27FC236}">
                  <a16:creationId xmlns:a16="http://schemas.microsoft.com/office/drawing/2014/main" id="{DA62EFB1-B77C-9F4B-BA9F-40C62AC9B8E9}"/>
                </a:ext>
              </a:extLst>
            </p:cNvPr>
            <p:cNvPicPr>
              <a:picLocks noChangeAspect="1"/>
            </p:cNvPicPr>
            <p:nvPr/>
          </p:nvPicPr>
          <p:blipFill>
            <a:blip r:embed="rId3"/>
            <a:stretch>
              <a:fillRect/>
            </a:stretch>
          </p:blipFill>
          <p:spPr>
            <a:xfrm>
              <a:off x="8090361" y="4043073"/>
              <a:ext cx="430615" cy="596236"/>
            </a:xfrm>
            <a:prstGeom prst="rect">
              <a:avLst/>
            </a:prstGeom>
          </p:spPr>
        </p:pic>
        <p:pic>
          <p:nvPicPr>
            <p:cNvPr id="61" name="Picture 60">
              <a:extLst>
                <a:ext uri="{FF2B5EF4-FFF2-40B4-BE49-F238E27FC236}">
                  <a16:creationId xmlns:a16="http://schemas.microsoft.com/office/drawing/2014/main" id="{5C6FA6CB-FCA9-E248-B364-868FBED232E4}"/>
                </a:ext>
              </a:extLst>
            </p:cNvPr>
            <p:cNvPicPr>
              <a:picLocks noChangeAspect="1"/>
            </p:cNvPicPr>
            <p:nvPr/>
          </p:nvPicPr>
          <p:blipFill>
            <a:blip r:embed="rId3"/>
            <a:stretch>
              <a:fillRect/>
            </a:stretch>
          </p:blipFill>
          <p:spPr>
            <a:xfrm>
              <a:off x="7819844" y="4047855"/>
              <a:ext cx="430615" cy="596236"/>
            </a:xfrm>
            <a:prstGeom prst="rect">
              <a:avLst/>
            </a:prstGeom>
          </p:spPr>
        </p:pic>
        <p:pic>
          <p:nvPicPr>
            <p:cNvPr id="62" name="Picture 61">
              <a:extLst>
                <a:ext uri="{FF2B5EF4-FFF2-40B4-BE49-F238E27FC236}">
                  <a16:creationId xmlns:a16="http://schemas.microsoft.com/office/drawing/2014/main" id="{500DA44E-89C1-EE48-8C33-39F95209B4C8}"/>
                </a:ext>
              </a:extLst>
            </p:cNvPr>
            <p:cNvPicPr>
              <a:picLocks noChangeAspect="1"/>
            </p:cNvPicPr>
            <p:nvPr/>
          </p:nvPicPr>
          <p:blipFill>
            <a:blip r:embed="rId3"/>
            <a:stretch>
              <a:fillRect/>
            </a:stretch>
          </p:blipFill>
          <p:spPr>
            <a:xfrm>
              <a:off x="8359310" y="4043073"/>
              <a:ext cx="430615" cy="596236"/>
            </a:xfrm>
            <a:prstGeom prst="rect">
              <a:avLst/>
            </a:prstGeom>
          </p:spPr>
        </p:pic>
        <p:pic>
          <p:nvPicPr>
            <p:cNvPr id="63" name="Picture 62">
              <a:extLst>
                <a:ext uri="{FF2B5EF4-FFF2-40B4-BE49-F238E27FC236}">
                  <a16:creationId xmlns:a16="http://schemas.microsoft.com/office/drawing/2014/main" id="{27A63AAE-C209-C344-BEB0-9A0068317B9C}"/>
                </a:ext>
              </a:extLst>
            </p:cNvPr>
            <p:cNvPicPr>
              <a:picLocks noChangeAspect="1"/>
            </p:cNvPicPr>
            <p:nvPr/>
          </p:nvPicPr>
          <p:blipFill>
            <a:blip r:embed="rId3"/>
            <a:stretch>
              <a:fillRect/>
            </a:stretch>
          </p:blipFill>
          <p:spPr>
            <a:xfrm>
              <a:off x="8636924" y="4049774"/>
              <a:ext cx="430615" cy="596236"/>
            </a:xfrm>
            <a:prstGeom prst="rect">
              <a:avLst/>
            </a:prstGeom>
          </p:spPr>
        </p:pic>
        <p:pic>
          <p:nvPicPr>
            <p:cNvPr id="64" name="Picture 63">
              <a:extLst>
                <a:ext uri="{FF2B5EF4-FFF2-40B4-BE49-F238E27FC236}">
                  <a16:creationId xmlns:a16="http://schemas.microsoft.com/office/drawing/2014/main" id="{0E74B841-056B-D941-BB43-C4348E3FBCEB}"/>
                </a:ext>
              </a:extLst>
            </p:cNvPr>
            <p:cNvPicPr>
              <a:picLocks noChangeAspect="1"/>
            </p:cNvPicPr>
            <p:nvPr/>
          </p:nvPicPr>
          <p:blipFill>
            <a:blip r:embed="rId3"/>
            <a:stretch>
              <a:fillRect/>
            </a:stretch>
          </p:blipFill>
          <p:spPr>
            <a:xfrm>
              <a:off x="9185055" y="4044992"/>
              <a:ext cx="430615" cy="596236"/>
            </a:xfrm>
            <a:prstGeom prst="rect">
              <a:avLst/>
            </a:prstGeom>
          </p:spPr>
        </p:pic>
        <p:pic>
          <p:nvPicPr>
            <p:cNvPr id="65" name="Picture 64">
              <a:extLst>
                <a:ext uri="{FF2B5EF4-FFF2-40B4-BE49-F238E27FC236}">
                  <a16:creationId xmlns:a16="http://schemas.microsoft.com/office/drawing/2014/main" id="{67F98F20-041E-2443-AD77-51B3D9228DA3}"/>
                </a:ext>
              </a:extLst>
            </p:cNvPr>
            <p:cNvPicPr>
              <a:picLocks noChangeAspect="1"/>
            </p:cNvPicPr>
            <p:nvPr/>
          </p:nvPicPr>
          <p:blipFill>
            <a:blip r:embed="rId3"/>
            <a:stretch>
              <a:fillRect/>
            </a:stretch>
          </p:blipFill>
          <p:spPr>
            <a:xfrm>
              <a:off x="8914538" y="4049774"/>
              <a:ext cx="430615" cy="596236"/>
            </a:xfrm>
            <a:prstGeom prst="rect">
              <a:avLst/>
            </a:prstGeom>
          </p:spPr>
        </p:pic>
        <p:pic>
          <p:nvPicPr>
            <p:cNvPr id="66" name="Picture 65">
              <a:extLst>
                <a:ext uri="{FF2B5EF4-FFF2-40B4-BE49-F238E27FC236}">
                  <a16:creationId xmlns:a16="http://schemas.microsoft.com/office/drawing/2014/main" id="{0E178756-208E-BD41-8E29-3B0EA4D8EAA7}"/>
                </a:ext>
              </a:extLst>
            </p:cNvPr>
            <p:cNvPicPr>
              <a:picLocks noChangeAspect="1"/>
            </p:cNvPicPr>
            <p:nvPr/>
          </p:nvPicPr>
          <p:blipFill>
            <a:blip r:embed="rId3"/>
            <a:stretch>
              <a:fillRect/>
            </a:stretch>
          </p:blipFill>
          <p:spPr>
            <a:xfrm>
              <a:off x="9454004" y="4044992"/>
              <a:ext cx="430615" cy="596236"/>
            </a:xfrm>
            <a:prstGeom prst="rect">
              <a:avLst/>
            </a:prstGeom>
          </p:spPr>
        </p:pic>
        <p:pic>
          <p:nvPicPr>
            <p:cNvPr id="67" name="Picture 66">
              <a:extLst>
                <a:ext uri="{FF2B5EF4-FFF2-40B4-BE49-F238E27FC236}">
                  <a16:creationId xmlns:a16="http://schemas.microsoft.com/office/drawing/2014/main" id="{EFB444F3-7F02-2645-AEA0-233E92E98C75}"/>
                </a:ext>
              </a:extLst>
            </p:cNvPr>
            <p:cNvPicPr>
              <a:picLocks noChangeAspect="1"/>
            </p:cNvPicPr>
            <p:nvPr/>
          </p:nvPicPr>
          <p:blipFill>
            <a:blip r:embed="rId3"/>
            <a:stretch>
              <a:fillRect/>
            </a:stretch>
          </p:blipFill>
          <p:spPr>
            <a:xfrm>
              <a:off x="9731618" y="4051693"/>
              <a:ext cx="430615" cy="596236"/>
            </a:xfrm>
            <a:prstGeom prst="rect">
              <a:avLst/>
            </a:prstGeom>
          </p:spPr>
        </p:pic>
        <p:pic>
          <p:nvPicPr>
            <p:cNvPr id="68" name="Picture 67">
              <a:extLst>
                <a:ext uri="{FF2B5EF4-FFF2-40B4-BE49-F238E27FC236}">
                  <a16:creationId xmlns:a16="http://schemas.microsoft.com/office/drawing/2014/main" id="{FAE8E0F9-EB14-E640-A2BD-6911CB33AD02}"/>
                </a:ext>
              </a:extLst>
            </p:cNvPr>
            <p:cNvPicPr>
              <a:picLocks noChangeAspect="1"/>
            </p:cNvPicPr>
            <p:nvPr/>
          </p:nvPicPr>
          <p:blipFill>
            <a:blip r:embed="rId3"/>
            <a:stretch>
              <a:fillRect/>
            </a:stretch>
          </p:blipFill>
          <p:spPr>
            <a:xfrm>
              <a:off x="7267752" y="4536113"/>
              <a:ext cx="430615" cy="596236"/>
            </a:xfrm>
            <a:prstGeom prst="rect">
              <a:avLst/>
            </a:prstGeom>
          </p:spPr>
        </p:pic>
        <p:pic>
          <p:nvPicPr>
            <p:cNvPr id="69" name="Picture 68">
              <a:extLst>
                <a:ext uri="{FF2B5EF4-FFF2-40B4-BE49-F238E27FC236}">
                  <a16:creationId xmlns:a16="http://schemas.microsoft.com/office/drawing/2014/main" id="{D2934B04-4D72-394E-BD21-3CDE4C9B9D42}"/>
                </a:ext>
              </a:extLst>
            </p:cNvPr>
            <p:cNvPicPr>
              <a:picLocks noChangeAspect="1"/>
            </p:cNvPicPr>
            <p:nvPr/>
          </p:nvPicPr>
          <p:blipFill>
            <a:blip r:embed="rId3"/>
            <a:stretch>
              <a:fillRect/>
            </a:stretch>
          </p:blipFill>
          <p:spPr>
            <a:xfrm>
              <a:off x="7543798" y="4536113"/>
              <a:ext cx="430615" cy="596236"/>
            </a:xfrm>
            <a:prstGeom prst="rect">
              <a:avLst/>
            </a:prstGeom>
          </p:spPr>
        </p:pic>
        <p:pic>
          <p:nvPicPr>
            <p:cNvPr id="70" name="Picture 69">
              <a:extLst>
                <a:ext uri="{FF2B5EF4-FFF2-40B4-BE49-F238E27FC236}">
                  <a16:creationId xmlns:a16="http://schemas.microsoft.com/office/drawing/2014/main" id="{1537CFDC-F055-274E-A80B-AEE78F1C46AB}"/>
                </a:ext>
              </a:extLst>
            </p:cNvPr>
            <p:cNvPicPr>
              <a:picLocks noChangeAspect="1"/>
            </p:cNvPicPr>
            <p:nvPr/>
          </p:nvPicPr>
          <p:blipFill>
            <a:blip r:embed="rId3"/>
            <a:stretch>
              <a:fillRect/>
            </a:stretch>
          </p:blipFill>
          <p:spPr>
            <a:xfrm>
              <a:off x="8090361" y="4526549"/>
              <a:ext cx="430615" cy="596236"/>
            </a:xfrm>
            <a:prstGeom prst="rect">
              <a:avLst/>
            </a:prstGeom>
          </p:spPr>
        </p:pic>
        <p:pic>
          <p:nvPicPr>
            <p:cNvPr id="71" name="Picture 70">
              <a:extLst>
                <a:ext uri="{FF2B5EF4-FFF2-40B4-BE49-F238E27FC236}">
                  <a16:creationId xmlns:a16="http://schemas.microsoft.com/office/drawing/2014/main" id="{6E61B076-D561-E74F-975F-4783DC60BBDC}"/>
                </a:ext>
              </a:extLst>
            </p:cNvPr>
            <p:cNvPicPr>
              <a:picLocks noChangeAspect="1"/>
            </p:cNvPicPr>
            <p:nvPr/>
          </p:nvPicPr>
          <p:blipFill>
            <a:blip r:embed="rId3"/>
            <a:stretch>
              <a:fillRect/>
            </a:stretch>
          </p:blipFill>
          <p:spPr>
            <a:xfrm>
              <a:off x="7819844" y="4531331"/>
              <a:ext cx="430615" cy="596236"/>
            </a:xfrm>
            <a:prstGeom prst="rect">
              <a:avLst/>
            </a:prstGeom>
          </p:spPr>
        </p:pic>
        <p:pic>
          <p:nvPicPr>
            <p:cNvPr id="72" name="Picture 71">
              <a:extLst>
                <a:ext uri="{FF2B5EF4-FFF2-40B4-BE49-F238E27FC236}">
                  <a16:creationId xmlns:a16="http://schemas.microsoft.com/office/drawing/2014/main" id="{E6717DC9-88F0-CF42-B826-39E6AD7591EE}"/>
                </a:ext>
              </a:extLst>
            </p:cNvPr>
            <p:cNvPicPr>
              <a:picLocks noChangeAspect="1"/>
            </p:cNvPicPr>
            <p:nvPr/>
          </p:nvPicPr>
          <p:blipFill>
            <a:blip r:embed="rId3"/>
            <a:stretch>
              <a:fillRect/>
            </a:stretch>
          </p:blipFill>
          <p:spPr>
            <a:xfrm>
              <a:off x="8359310" y="4526549"/>
              <a:ext cx="430615" cy="596236"/>
            </a:xfrm>
            <a:prstGeom prst="rect">
              <a:avLst/>
            </a:prstGeom>
          </p:spPr>
        </p:pic>
        <p:pic>
          <p:nvPicPr>
            <p:cNvPr id="73" name="Picture 72">
              <a:extLst>
                <a:ext uri="{FF2B5EF4-FFF2-40B4-BE49-F238E27FC236}">
                  <a16:creationId xmlns:a16="http://schemas.microsoft.com/office/drawing/2014/main" id="{85B46732-480F-3B4E-8782-99A22C5F0688}"/>
                </a:ext>
              </a:extLst>
            </p:cNvPr>
            <p:cNvPicPr>
              <a:picLocks noChangeAspect="1"/>
            </p:cNvPicPr>
            <p:nvPr/>
          </p:nvPicPr>
          <p:blipFill>
            <a:blip r:embed="rId3"/>
            <a:stretch>
              <a:fillRect/>
            </a:stretch>
          </p:blipFill>
          <p:spPr>
            <a:xfrm>
              <a:off x="8636924" y="4533250"/>
              <a:ext cx="430615" cy="596236"/>
            </a:xfrm>
            <a:prstGeom prst="rect">
              <a:avLst/>
            </a:prstGeom>
          </p:spPr>
        </p:pic>
        <p:pic>
          <p:nvPicPr>
            <p:cNvPr id="74" name="Picture 73">
              <a:extLst>
                <a:ext uri="{FF2B5EF4-FFF2-40B4-BE49-F238E27FC236}">
                  <a16:creationId xmlns:a16="http://schemas.microsoft.com/office/drawing/2014/main" id="{CC408862-583D-EA48-AA9B-5F71264E1214}"/>
                </a:ext>
              </a:extLst>
            </p:cNvPr>
            <p:cNvPicPr>
              <a:picLocks noChangeAspect="1"/>
            </p:cNvPicPr>
            <p:nvPr/>
          </p:nvPicPr>
          <p:blipFill>
            <a:blip r:embed="rId3"/>
            <a:stretch>
              <a:fillRect/>
            </a:stretch>
          </p:blipFill>
          <p:spPr>
            <a:xfrm>
              <a:off x="9185055" y="4528468"/>
              <a:ext cx="430615" cy="596236"/>
            </a:xfrm>
            <a:prstGeom prst="rect">
              <a:avLst/>
            </a:prstGeom>
          </p:spPr>
        </p:pic>
        <p:pic>
          <p:nvPicPr>
            <p:cNvPr id="75" name="Picture 74">
              <a:extLst>
                <a:ext uri="{FF2B5EF4-FFF2-40B4-BE49-F238E27FC236}">
                  <a16:creationId xmlns:a16="http://schemas.microsoft.com/office/drawing/2014/main" id="{BB521951-4126-3B48-9FB0-CDBF26AD6885}"/>
                </a:ext>
              </a:extLst>
            </p:cNvPr>
            <p:cNvPicPr>
              <a:picLocks noChangeAspect="1"/>
            </p:cNvPicPr>
            <p:nvPr/>
          </p:nvPicPr>
          <p:blipFill>
            <a:blip r:embed="rId3"/>
            <a:stretch>
              <a:fillRect/>
            </a:stretch>
          </p:blipFill>
          <p:spPr>
            <a:xfrm>
              <a:off x="8914538" y="4533250"/>
              <a:ext cx="430615" cy="596236"/>
            </a:xfrm>
            <a:prstGeom prst="rect">
              <a:avLst/>
            </a:prstGeom>
          </p:spPr>
        </p:pic>
        <p:pic>
          <p:nvPicPr>
            <p:cNvPr id="76" name="Picture 75">
              <a:extLst>
                <a:ext uri="{FF2B5EF4-FFF2-40B4-BE49-F238E27FC236}">
                  <a16:creationId xmlns:a16="http://schemas.microsoft.com/office/drawing/2014/main" id="{564080BC-FBAB-C140-AC5A-03392CCC2638}"/>
                </a:ext>
              </a:extLst>
            </p:cNvPr>
            <p:cNvPicPr>
              <a:picLocks noChangeAspect="1"/>
            </p:cNvPicPr>
            <p:nvPr/>
          </p:nvPicPr>
          <p:blipFill>
            <a:blip r:embed="rId3"/>
            <a:stretch>
              <a:fillRect/>
            </a:stretch>
          </p:blipFill>
          <p:spPr>
            <a:xfrm>
              <a:off x="9454004" y="4528468"/>
              <a:ext cx="430615" cy="596236"/>
            </a:xfrm>
            <a:prstGeom prst="rect">
              <a:avLst/>
            </a:prstGeom>
          </p:spPr>
        </p:pic>
        <p:pic>
          <p:nvPicPr>
            <p:cNvPr id="77" name="Picture 76">
              <a:extLst>
                <a:ext uri="{FF2B5EF4-FFF2-40B4-BE49-F238E27FC236}">
                  <a16:creationId xmlns:a16="http://schemas.microsoft.com/office/drawing/2014/main" id="{28F8C2EE-602F-864B-899A-C30F2A505A84}"/>
                </a:ext>
              </a:extLst>
            </p:cNvPr>
            <p:cNvPicPr>
              <a:picLocks noChangeAspect="1"/>
            </p:cNvPicPr>
            <p:nvPr/>
          </p:nvPicPr>
          <p:blipFill>
            <a:blip r:embed="rId3"/>
            <a:stretch>
              <a:fillRect/>
            </a:stretch>
          </p:blipFill>
          <p:spPr>
            <a:xfrm>
              <a:off x="9731618" y="4535169"/>
              <a:ext cx="430615" cy="596236"/>
            </a:xfrm>
            <a:prstGeom prst="rect">
              <a:avLst/>
            </a:prstGeom>
          </p:spPr>
        </p:pic>
        <p:pic>
          <p:nvPicPr>
            <p:cNvPr id="78" name="Picture 77">
              <a:extLst>
                <a:ext uri="{FF2B5EF4-FFF2-40B4-BE49-F238E27FC236}">
                  <a16:creationId xmlns:a16="http://schemas.microsoft.com/office/drawing/2014/main" id="{5489F275-259B-2A4E-A4D8-F44F3780FDDF}"/>
                </a:ext>
              </a:extLst>
            </p:cNvPr>
            <p:cNvPicPr>
              <a:picLocks noChangeAspect="1"/>
            </p:cNvPicPr>
            <p:nvPr/>
          </p:nvPicPr>
          <p:blipFill>
            <a:blip r:embed="rId3"/>
            <a:stretch>
              <a:fillRect/>
            </a:stretch>
          </p:blipFill>
          <p:spPr>
            <a:xfrm>
              <a:off x="7267752" y="5024844"/>
              <a:ext cx="430615" cy="596236"/>
            </a:xfrm>
            <a:prstGeom prst="rect">
              <a:avLst/>
            </a:prstGeom>
          </p:spPr>
        </p:pic>
        <p:pic>
          <p:nvPicPr>
            <p:cNvPr id="79" name="Picture 78">
              <a:extLst>
                <a:ext uri="{FF2B5EF4-FFF2-40B4-BE49-F238E27FC236}">
                  <a16:creationId xmlns:a16="http://schemas.microsoft.com/office/drawing/2014/main" id="{2A704BA5-C4BA-A049-87BC-009D554A8522}"/>
                </a:ext>
              </a:extLst>
            </p:cNvPr>
            <p:cNvPicPr>
              <a:picLocks noChangeAspect="1"/>
            </p:cNvPicPr>
            <p:nvPr/>
          </p:nvPicPr>
          <p:blipFill>
            <a:blip r:embed="rId3"/>
            <a:stretch>
              <a:fillRect/>
            </a:stretch>
          </p:blipFill>
          <p:spPr>
            <a:xfrm>
              <a:off x="7543798" y="5024844"/>
              <a:ext cx="430615" cy="596236"/>
            </a:xfrm>
            <a:prstGeom prst="rect">
              <a:avLst/>
            </a:prstGeom>
          </p:spPr>
        </p:pic>
        <p:pic>
          <p:nvPicPr>
            <p:cNvPr id="80" name="Picture 79">
              <a:extLst>
                <a:ext uri="{FF2B5EF4-FFF2-40B4-BE49-F238E27FC236}">
                  <a16:creationId xmlns:a16="http://schemas.microsoft.com/office/drawing/2014/main" id="{1FF3E6D5-BF6E-9E43-81F7-D7B2DFFDE393}"/>
                </a:ext>
              </a:extLst>
            </p:cNvPr>
            <p:cNvPicPr>
              <a:picLocks noChangeAspect="1"/>
            </p:cNvPicPr>
            <p:nvPr/>
          </p:nvPicPr>
          <p:blipFill>
            <a:blip r:embed="rId3"/>
            <a:stretch>
              <a:fillRect/>
            </a:stretch>
          </p:blipFill>
          <p:spPr>
            <a:xfrm>
              <a:off x="8090361" y="5015280"/>
              <a:ext cx="430615" cy="596236"/>
            </a:xfrm>
            <a:prstGeom prst="rect">
              <a:avLst/>
            </a:prstGeom>
          </p:spPr>
        </p:pic>
        <p:pic>
          <p:nvPicPr>
            <p:cNvPr id="81" name="Picture 80">
              <a:extLst>
                <a:ext uri="{FF2B5EF4-FFF2-40B4-BE49-F238E27FC236}">
                  <a16:creationId xmlns:a16="http://schemas.microsoft.com/office/drawing/2014/main" id="{D184904A-F512-9D48-9BD4-59C6649C9ABE}"/>
                </a:ext>
              </a:extLst>
            </p:cNvPr>
            <p:cNvPicPr>
              <a:picLocks noChangeAspect="1"/>
            </p:cNvPicPr>
            <p:nvPr/>
          </p:nvPicPr>
          <p:blipFill>
            <a:blip r:embed="rId3"/>
            <a:stretch>
              <a:fillRect/>
            </a:stretch>
          </p:blipFill>
          <p:spPr>
            <a:xfrm>
              <a:off x="7819844" y="5020062"/>
              <a:ext cx="430615" cy="596236"/>
            </a:xfrm>
            <a:prstGeom prst="rect">
              <a:avLst/>
            </a:prstGeom>
          </p:spPr>
        </p:pic>
        <p:pic>
          <p:nvPicPr>
            <p:cNvPr id="82" name="Picture 81">
              <a:extLst>
                <a:ext uri="{FF2B5EF4-FFF2-40B4-BE49-F238E27FC236}">
                  <a16:creationId xmlns:a16="http://schemas.microsoft.com/office/drawing/2014/main" id="{B132AD9F-FC9E-8840-B296-A53F1B8B8454}"/>
                </a:ext>
              </a:extLst>
            </p:cNvPr>
            <p:cNvPicPr>
              <a:picLocks noChangeAspect="1"/>
            </p:cNvPicPr>
            <p:nvPr/>
          </p:nvPicPr>
          <p:blipFill>
            <a:blip r:embed="rId3"/>
            <a:stretch>
              <a:fillRect/>
            </a:stretch>
          </p:blipFill>
          <p:spPr>
            <a:xfrm>
              <a:off x="8359310" y="5015280"/>
              <a:ext cx="430615" cy="596236"/>
            </a:xfrm>
            <a:prstGeom prst="rect">
              <a:avLst/>
            </a:prstGeom>
          </p:spPr>
        </p:pic>
        <p:pic>
          <p:nvPicPr>
            <p:cNvPr id="83" name="Picture 82">
              <a:extLst>
                <a:ext uri="{FF2B5EF4-FFF2-40B4-BE49-F238E27FC236}">
                  <a16:creationId xmlns:a16="http://schemas.microsoft.com/office/drawing/2014/main" id="{854DF4BC-1824-274D-8816-B740566E8AB3}"/>
                </a:ext>
              </a:extLst>
            </p:cNvPr>
            <p:cNvPicPr>
              <a:picLocks noChangeAspect="1"/>
            </p:cNvPicPr>
            <p:nvPr/>
          </p:nvPicPr>
          <p:blipFill>
            <a:blip r:embed="rId3"/>
            <a:stretch>
              <a:fillRect/>
            </a:stretch>
          </p:blipFill>
          <p:spPr>
            <a:xfrm>
              <a:off x="8636924" y="5021981"/>
              <a:ext cx="430615" cy="596236"/>
            </a:xfrm>
            <a:prstGeom prst="rect">
              <a:avLst/>
            </a:prstGeom>
          </p:spPr>
        </p:pic>
        <p:pic>
          <p:nvPicPr>
            <p:cNvPr id="84" name="Picture 83">
              <a:extLst>
                <a:ext uri="{FF2B5EF4-FFF2-40B4-BE49-F238E27FC236}">
                  <a16:creationId xmlns:a16="http://schemas.microsoft.com/office/drawing/2014/main" id="{D906FD1A-E3F6-6245-85D4-ECEC1AC9D652}"/>
                </a:ext>
              </a:extLst>
            </p:cNvPr>
            <p:cNvPicPr>
              <a:picLocks noChangeAspect="1"/>
            </p:cNvPicPr>
            <p:nvPr/>
          </p:nvPicPr>
          <p:blipFill>
            <a:blip r:embed="rId3"/>
            <a:stretch>
              <a:fillRect/>
            </a:stretch>
          </p:blipFill>
          <p:spPr>
            <a:xfrm>
              <a:off x="9185055" y="5017199"/>
              <a:ext cx="430615" cy="596236"/>
            </a:xfrm>
            <a:prstGeom prst="rect">
              <a:avLst/>
            </a:prstGeom>
          </p:spPr>
        </p:pic>
        <p:pic>
          <p:nvPicPr>
            <p:cNvPr id="85" name="Picture 84">
              <a:extLst>
                <a:ext uri="{FF2B5EF4-FFF2-40B4-BE49-F238E27FC236}">
                  <a16:creationId xmlns:a16="http://schemas.microsoft.com/office/drawing/2014/main" id="{AF851543-B6D0-AE4F-92F8-C9B42A43A560}"/>
                </a:ext>
              </a:extLst>
            </p:cNvPr>
            <p:cNvPicPr>
              <a:picLocks noChangeAspect="1"/>
            </p:cNvPicPr>
            <p:nvPr/>
          </p:nvPicPr>
          <p:blipFill>
            <a:blip r:embed="rId3"/>
            <a:stretch>
              <a:fillRect/>
            </a:stretch>
          </p:blipFill>
          <p:spPr>
            <a:xfrm>
              <a:off x="8914538" y="5021981"/>
              <a:ext cx="430615" cy="596236"/>
            </a:xfrm>
            <a:prstGeom prst="rect">
              <a:avLst/>
            </a:prstGeom>
          </p:spPr>
        </p:pic>
        <p:pic>
          <p:nvPicPr>
            <p:cNvPr id="86" name="Picture 85">
              <a:extLst>
                <a:ext uri="{FF2B5EF4-FFF2-40B4-BE49-F238E27FC236}">
                  <a16:creationId xmlns:a16="http://schemas.microsoft.com/office/drawing/2014/main" id="{04F71BAE-41C7-3E40-97EE-BF0800E53031}"/>
                </a:ext>
              </a:extLst>
            </p:cNvPr>
            <p:cNvPicPr>
              <a:picLocks noChangeAspect="1"/>
            </p:cNvPicPr>
            <p:nvPr/>
          </p:nvPicPr>
          <p:blipFill>
            <a:blip r:embed="rId3"/>
            <a:stretch>
              <a:fillRect/>
            </a:stretch>
          </p:blipFill>
          <p:spPr>
            <a:xfrm>
              <a:off x="9454004" y="5017199"/>
              <a:ext cx="430615" cy="596236"/>
            </a:xfrm>
            <a:prstGeom prst="rect">
              <a:avLst/>
            </a:prstGeom>
          </p:spPr>
        </p:pic>
        <p:pic>
          <p:nvPicPr>
            <p:cNvPr id="87" name="Picture 86">
              <a:extLst>
                <a:ext uri="{FF2B5EF4-FFF2-40B4-BE49-F238E27FC236}">
                  <a16:creationId xmlns:a16="http://schemas.microsoft.com/office/drawing/2014/main" id="{1381DAE5-1917-DD4B-A2B0-97549D698945}"/>
                </a:ext>
              </a:extLst>
            </p:cNvPr>
            <p:cNvPicPr>
              <a:picLocks noChangeAspect="1"/>
            </p:cNvPicPr>
            <p:nvPr/>
          </p:nvPicPr>
          <p:blipFill>
            <a:blip r:embed="rId3"/>
            <a:stretch>
              <a:fillRect/>
            </a:stretch>
          </p:blipFill>
          <p:spPr>
            <a:xfrm>
              <a:off x="9731618" y="5023900"/>
              <a:ext cx="430615" cy="596236"/>
            </a:xfrm>
            <a:prstGeom prst="rect">
              <a:avLst/>
            </a:prstGeom>
          </p:spPr>
        </p:pic>
        <p:pic>
          <p:nvPicPr>
            <p:cNvPr id="88" name="Picture 87">
              <a:extLst>
                <a:ext uri="{FF2B5EF4-FFF2-40B4-BE49-F238E27FC236}">
                  <a16:creationId xmlns:a16="http://schemas.microsoft.com/office/drawing/2014/main" id="{8CDD5086-B50F-9143-A904-BD7F775BCE8F}"/>
                </a:ext>
              </a:extLst>
            </p:cNvPr>
            <p:cNvPicPr>
              <a:picLocks noChangeAspect="1"/>
            </p:cNvPicPr>
            <p:nvPr/>
          </p:nvPicPr>
          <p:blipFill>
            <a:blip r:embed="rId3"/>
            <a:stretch>
              <a:fillRect/>
            </a:stretch>
          </p:blipFill>
          <p:spPr>
            <a:xfrm>
              <a:off x="7950197" y="5509189"/>
              <a:ext cx="430615" cy="596236"/>
            </a:xfrm>
            <a:prstGeom prst="rect">
              <a:avLst/>
            </a:prstGeom>
          </p:spPr>
        </p:pic>
        <p:pic>
          <p:nvPicPr>
            <p:cNvPr id="89" name="Picture 88">
              <a:extLst>
                <a:ext uri="{FF2B5EF4-FFF2-40B4-BE49-F238E27FC236}">
                  <a16:creationId xmlns:a16="http://schemas.microsoft.com/office/drawing/2014/main" id="{6C2060B4-A2A7-AD45-A7DC-24775D3C421F}"/>
                </a:ext>
              </a:extLst>
            </p:cNvPr>
            <p:cNvPicPr>
              <a:picLocks noChangeAspect="1"/>
            </p:cNvPicPr>
            <p:nvPr/>
          </p:nvPicPr>
          <p:blipFill>
            <a:blip r:embed="rId3"/>
            <a:stretch>
              <a:fillRect/>
            </a:stretch>
          </p:blipFill>
          <p:spPr>
            <a:xfrm>
              <a:off x="8219146" y="5509189"/>
              <a:ext cx="430615" cy="596236"/>
            </a:xfrm>
            <a:prstGeom prst="rect">
              <a:avLst/>
            </a:prstGeom>
          </p:spPr>
        </p:pic>
        <p:pic>
          <p:nvPicPr>
            <p:cNvPr id="90" name="Picture 89">
              <a:extLst>
                <a:ext uri="{FF2B5EF4-FFF2-40B4-BE49-F238E27FC236}">
                  <a16:creationId xmlns:a16="http://schemas.microsoft.com/office/drawing/2014/main" id="{628D60DC-480B-3C44-B64D-170DB2C96042}"/>
                </a:ext>
              </a:extLst>
            </p:cNvPr>
            <p:cNvPicPr>
              <a:picLocks noChangeAspect="1"/>
            </p:cNvPicPr>
            <p:nvPr/>
          </p:nvPicPr>
          <p:blipFill>
            <a:blip r:embed="rId3"/>
            <a:stretch>
              <a:fillRect/>
            </a:stretch>
          </p:blipFill>
          <p:spPr>
            <a:xfrm>
              <a:off x="8496760" y="5515890"/>
              <a:ext cx="430615" cy="596236"/>
            </a:xfrm>
            <a:prstGeom prst="rect">
              <a:avLst/>
            </a:prstGeom>
          </p:spPr>
        </p:pic>
        <p:pic>
          <p:nvPicPr>
            <p:cNvPr id="91" name="Picture 90">
              <a:extLst>
                <a:ext uri="{FF2B5EF4-FFF2-40B4-BE49-F238E27FC236}">
                  <a16:creationId xmlns:a16="http://schemas.microsoft.com/office/drawing/2014/main" id="{B836AEE1-63C6-4C48-B16A-2F9C92148083}"/>
                </a:ext>
              </a:extLst>
            </p:cNvPr>
            <p:cNvPicPr>
              <a:picLocks noChangeAspect="1"/>
            </p:cNvPicPr>
            <p:nvPr/>
          </p:nvPicPr>
          <p:blipFill>
            <a:blip r:embed="rId3"/>
            <a:stretch>
              <a:fillRect/>
            </a:stretch>
          </p:blipFill>
          <p:spPr>
            <a:xfrm>
              <a:off x="9044891" y="5511108"/>
              <a:ext cx="430615" cy="596236"/>
            </a:xfrm>
            <a:prstGeom prst="rect">
              <a:avLst/>
            </a:prstGeom>
          </p:spPr>
        </p:pic>
        <p:pic>
          <p:nvPicPr>
            <p:cNvPr id="92" name="Picture 91">
              <a:extLst>
                <a:ext uri="{FF2B5EF4-FFF2-40B4-BE49-F238E27FC236}">
                  <a16:creationId xmlns:a16="http://schemas.microsoft.com/office/drawing/2014/main" id="{B362B476-22DF-D940-A1D5-33E266B0E763}"/>
                </a:ext>
              </a:extLst>
            </p:cNvPr>
            <p:cNvPicPr>
              <a:picLocks noChangeAspect="1"/>
            </p:cNvPicPr>
            <p:nvPr/>
          </p:nvPicPr>
          <p:blipFill>
            <a:blip r:embed="rId3"/>
            <a:stretch>
              <a:fillRect/>
            </a:stretch>
          </p:blipFill>
          <p:spPr>
            <a:xfrm>
              <a:off x="8774374" y="5515890"/>
              <a:ext cx="430615" cy="596236"/>
            </a:xfrm>
            <a:prstGeom prst="rect">
              <a:avLst/>
            </a:prstGeom>
          </p:spPr>
        </p:pic>
      </p:grpSp>
      <p:grpSp>
        <p:nvGrpSpPr>
          <p:cNvPr id="93" name="Group 92">
            <a:extLst>
              <a:ext uri="{FF2B5EF4-FFF2-40B4-BE49-F238E27FC236}">
                <a16:creationId xmlns:a16="http://schemas.microsoft.com/office/drawing/2014/main" id="{A459BE3E-F8A2-8F48-93D6-7E6865722958}"/>
              </a:ext>
            </a:extLst>
          </p:cNvPr>
          <p:cNvGrpSpPr/>
          <p:nvPr/>
        </p:nvGrpSpPr>
        <p:grpSpPr>
          <a:xfrm>
            <a:off x="1866333" y="2213054"/>
            <a:ext cx="2219088" cy="3552606"/>
            <a:chOff x="2521234" y="2200697"/>
            <a:chExt cx="2416409" cy="3868504"/>
          </a:xfrm>
        </p:grpSpPr>
        <p:pic>
          <p:nvPicPr>
            <p:cNvPr id="94" name="Picture 93">
              <a:extLst>
                <a:ext uri="{FF2B5EF4-FFF2-40B4-BE49-F238E27FC236}">
                  <a16:creationId xmlns:a16="http://schemas.microsoft.com/office/drawing/2014/main" id="{8AA2046F-45F8-8D45-8E16-E1ED70F191D3}"/>
                </a:ext>
              </a:extLst>
            </p:cNvPr>
            <p:cNvPicPr>
              <a:picLocks noChangeAspect="1"/>
            </p:cNvPicPr>
            <p:nvPr/>
          </p:nvPicPr>
          <p:blipFill>
            <a:blip r:embed="rId3"/>
            <a:stretch>
              <a:fillRect/>
            </a:stretch>
          </p:blipFill>
          <p:spPr>
            <a:xfrm>
              <a:off x="2521234" y="2209662"/>
              <a:ext cx="1537866" cy="2129352"/>
            </a:xfrm>
            <a:prstGeom prst="rect">
              <a:avLst/>
            </a:prstGeom>
          </p:spPr>
        </p:pic>
        <p:pic>
          <p:nvPicPr>
            <p:cNvPr id="95" name="Picture 94">
              <a:extLst>
                <a:ext uri="{FF2B5EF4-FFF2-40B4-BE49-F238E27FC236}">
                  <a16:creationId xmlns:a16="http://schemas.microsoft.com/office/drawing/2014/main" id="{5C8DC7CD-60CB-0D4D-84B0-F4C47C1DB5C5}"/>
                </a:ext>
              </a:extLst>
            </p:cNvPr>
            <p:cNvPicPr>
              <a:picLocks noChangeAspect="1"/>
            </p:cNvPicPr>
            <p:nvPr/>
          </p:nvPicPr>
          <p:blipFill>
            <a:blip r:embed="rId3"/>
            <a:stretch>
              <a:fillRect/>
            </a:stretch>
          </p:blipFill>
          <p:spPr>
            <a:xfrm>
              <a:off x="3399777" y="2200697"/>
              <a:ext cx="1537866" cy="2129352"/>
            </a:xfrm>
            <a:prstGeom prst="rect">
              <a:avLst/>
            </a:prstGeom>
          </p:spPr>
        </p:pic>
        <p:pic>
          <p:nvPicPr>
            <p:cNvPr id="96" name="Picture 95">
              <a:extLst>
                <a:ext uri="{FF2B5EF4-FFF2-40B4-BE49-F238E27FC236}">
                  <a16:creationId xmlns:a16="http://schemas.microsoft.com/office/drawing/2014/main" id="{9E0D2925-B92D-B743-A90F-4E4B22065123}"/>
                </a:ext>
              </a:extLst>
            </p:cNvPr>
            <p:cNvPicPr>
              <a:picLocks noChangeAspect="1"/>
            </p:cNvPicPr>
            <p:nvPr/>
          </p:nvPicPr>
          <p:blipFill>
            <a:blip r:embed="rId3"/>
            <a:stretch>
              <a:fillRect/>
            </a:stretch>
          </p:blipFill>
          <p:spPr>
            <a:xfrm>
              <a:off x="2521234" y="3939849"/>
              <a:ext cx="1537866" cy="2129352"/>
            </a:xfrm>
            <a:prstGeom prst="rect">
              <a:avLst/>
            </a:prstGeom>
          </p:spPr>
        </p:pic>
        <p:pic>
          <p:nvPicPr>
            <p:cNvPr id="97" name="Picture 96">
              <a:extLst>
                <a:ext uri="{FF2B5EF4-FFF2-40B4-BE49-F238E27FC236}">
                  <a16:creationId xmlns:a16="http://schemas.microsoft.com/office/drawing/2014/main" id="{99CC9417-53F3-F14F-8C92-D475D1F3C817}"/>
                </a:ext>
              </a:extLst>
            </p:cNvPr>
            <p:cNvPicPr>
              <a:picLocks noChangeAspect="1"/>
            </p:cNvPicPr>
            <p:nvPr/>
          </p:nvPicPr>
          <p:blipFill>
            <a:blip r:embed="rId3"/>
            <a:stretch>
              <a:fillRect/>
            </a:stretch>
          </p:blipFill>
          <p:spPr>
            <a:xfrm>
              <a:off x="3399777" y="3930884"/>
              <a:ext cx="1537866" cy="2129352"/>
            </a:xfrm>
            <a:prstGeom prst="rect">
              <a:avLst/>
            </a:prstGeom>
          </p:spPr>
        </p:pic>
      </p:grpSp>
    </p:spTree>
    <p:extLst>
      <p:ext uri="{BB962C8B-B14F-4D97-AF65-F5344CB8AC3E}">
        <p14:creationId xmlns:p14="http://schemas.microsoft.com/office/powerpoint/2010/main" val="1731520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899" y="58189"/>
            <a:ext cx="11344102" cy="2786361"/>
          </a:xfrm>
        </p:spPr>
        <p:txBody>
          <a:bodyPr>
            <a:noAutofit/>
          </a:bodyPr>
          <a:lstStyle/>
          <a:p>
            <a:r>
              <a:rPr lang="en-US" b="1" dirty="0">
                <a:solidFill>
                  <a:schemeClr val="tx1"/>
                </a:solidFill>
                <a:latin typeface="Calibri Light" panose="020F0302020204030204" pitchFamily="34" charset="0"/>
                <a:cs typeface="Calibri Light" panose="020F0302020204030204" pitchFamily="34" charset="0"/>
              </a:rPr>
              <a:t>Using the pictures below, can you name the eight lifesaving organs that a donor can donate for transplant? </a:t>
            </a:r>
            <a:br>
              <a:rPr lang="en-US" b="1" dirty="0">
                <a:solidFill>
                  <a:schemeClr val="tx1"/>
                </a:solidFill>
                <a:latin typeface="Calibri Light" panose="020F0302020204030204" pitchFamily="34" charset="0"/>
                <a:cs typeface="Calibri Light" panose="020F0302020204030204" pitchFamily="34" charset="0"/>
              </a:rPr>
            </a:br>
            <a:br>
              <a:rPr lang="en-US" b="1" dirty="0">
                <a:solidFill>
                  <a:schemeClr val="tx1"/>
                </a:solidFill>
                <a:latin typeface="Calibri Light" panose="020F0302020204030204" pitchFamily="34" charset="0"/>
                <a:cs typeface="Calibri Light" panose="020F0302020204030204" pitchFamily="34" charset="0"/>
              </a:rPr>
            </a:br>
            <a:r>
              <a:rPr lang="en-US" b="1" dirty="0">
                <a:solidFill>
                  <a:schemeClr val="tx1"/>
                </a:solidFill>
                <a:latin typeface="Calibri Light" panose="020F0302020204030204" pitchFamily="34" charset="0"/>
                <a:cs typeface="Calibri Light" panose="020F0302020204030204" pitchFamily="34" charset="0"/>
              </a:rPr>
              <a:t>Two of the organs come in pairs. </a:t>
            </a:r>
            <a:br>
              <a:rPr lang="en-US" b="1" dirty="0">
                <a:solidFill>
                  <a:schemeClr val="tx1"/>
                </a:solidFill>
                <a:latin typeface="Calibri Light" panose="020F0302020204030204" pitchFamily="34" charset="0"/>
                <a:cs typeface="Calibri Light" panose="020F0302020204030204" pitchFamily="34" charset="0"/>
              </a:rPr>
            </a:br>
            <a:br>
              <a:rPr lang="en-US" sz="3000" dirty="0">
                <a:solidFill>
                  <a:schemeClr val="tx1"/>
                </a:solidFill>
              </a:rPr>
            </a:br>
            <a:endParaRPr lang="en-US" sz="2000" dirty="0">
              <a:solidFill>
                <a:schemeClr val="tx1"/>
              </a:solidFill>
            </a:endParaRPr>
          </a:p>
        </p:txBody>
      </p:sp>
      <p:grpSp>
        <p:nvGrpSpPr>
          <p:cNvPr id="6" name="Group 5">
            <a:extLst>
              <a:ext uri="{FF2B5EF4-FFF2-40B4-BE49-F238E27FC236}">
                <a16:creationId xmlns:a16="http://schemas.microsoft.com/office/drawing/2014/main" id="{FCA6EDDB-E928-4A05-8A0F-43C87CA8DBAB}"/>
              </a:ext>
            </a:extLst>
          </p:cNvPr>
          <p:cNvGrpSpPr/>
          <p:nvPr/>
        </p:nvGrpSpPr>
        <p:grpSpPr>
          <a:xfrm>
            <a:off x="2028416" y="3255939"/>
            <a:ext cx="848337" cy="840137"/>
            <a:chOff x="7897570" y="1275869"/>
            <a:chExt cx="1142772" cy="1142772"/>
          </a:xfrm>
        </p:grpSpPr>
        <p:sp>
          <p:nvSpPr>
            <p:cNvPr id="7" name="Oval 6">
              <a:extLst>
                <a:ext uri="{FF2B5EF4-FFF2-40B4-BE49-F238E27FC236}">
                  <a16:creationId xmlns:a16="http://schemas.microsoft.com/office/drawing/2014/main" id="{5A4CCF11-5D47-4780-93D5-90C555AE71B2}"/>
                </a:ext>
              </a:extLst>
            </p:cNvPr>
            <p:cNvSpPr/>
            <p:nvPr/>
          </p:nvSpPr>
          <p:spPr>
            <a:xfrm>
              <a:off x="7897570" y="1275869"/>
              <a:ext cx="1142772" cy="11427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16" descr="Kidneys">
              <a:extLst>
                <a:ext uri="{FF2B5EF4-FFF2-40B4-BE49-F238E27FC236}">
                  <a16:creationId xmlns:a16="http://schemas.microsoft.com/office/drawing/2014/main" id="{3705CD9F-BF0A-432F-B027-0E3190F57191}"/>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011756" y="1390055"/>
              <a:ext cx="914400" cy="914400"/>
            </a:xfrm>
            <a:prstGeom prst="rect">
              <a:avLst/>
            </a:prstGeom>
          </p:spPr>
        </p:pic>
      </p:grpSp>
      <p:grpSp>
        <p:nvGrpSpPr>
          <p:cNvPr id="9" name="Group 8">
            <a:extLst>
              <a:ext uri="{FF2B5EF4-FFF2-40B4-BE49-F238E27FC236}">
                <a16:creationId xmlns:a16="http://schemas.microsoft.com/office/drawing/2014/main" id="{5C97E895-6CC7-4281-A2B9-7D45A2E90382}"/>
              </a:ext>
            </a:extLst>
          </p:cNvPr>
          <p:cNvGrpSpPr/>
          <p:nvPr/>
        </p:nvGrpSpPr>
        <p:grpSpPr>
          <a:xfrm>
            <a:off x="6229432" y="3351261"/>
            <a:ext cx="796824" cy="840137"/>
            <a:chOff x="2450113" y="3135604"/>
            <a:chExt cx="1142772" cy="1142772"/>
          </a:xfrm>
        </p:grpSpPr>
        <p:sp>
          <p:nvSpPr>
            <p:cNvPr id="10" name="Oval 9">
              <a:extLst>
                <a:ext uri="{FF2B5EF4-FFF2-40B4-BE49-F238E27FC236}">
                  <a16:creationId xmlns:a16="http://schemas.microsoft.com/office/drawing/2014/main" id="{77230DE4-9BF0-4C56-A204-B3297D72FD40}"/>
                </a:ext>
              </a:extLst>
            </p:cNvPr>
            <p:cNvSpPr/>
            <p:nvPr/>
          </p:nvSpPr>
          <p:spPr>
            <a:xfrm>
              <a:off x="2450113" y="3135604"/>
              <a:ext cx="1142772" cy="11427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aphic 10" descr="Heart organ">
              <a:extLst>
                <a:ext uri="{FF2B5EF4-FFF2-40B4-BE49-F238E27FC236}">
                  <a16:creationId xmlns:a16="http://schemas.microsoft.com/office/drawing/2014/main" id="{35B06BA1-BFF3-4A31-9FF4-24C001018FFD}"/>
                </a:ext>
              </a:extLst>
            </p:cNvPr>
            <p:cNvPicPr>
              <a:picLocks noChangeAspect="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564299" y="3249790"/>
              <a:ext cx="914400" cy="914400"/>
            </a:xfrm>
            <a:prstGeom prst="rect">
              <a:avLst/>
            </a:prstGeom>
          </p:spPr>
        </p:pic>
      </p:grpSp>
      <p:grpSp>
        <p:nvGrpSpPr>
          <p:cNvPr id="12" name="Group 11">
            <a:extLst>
              <a:ext uri="{FF2B5EF4-FFF2-40B4-BE49-F238E27FC236}">
                <a16:creationId xmlns:a16="http://schemas.microsoft.com/office/drawing/2014/main" id="{F555E2ED-4E82-4A5E-B7FD-73A31C82FA93}"/>
              </a:ext>
            </a:extLst>
          </p:cNvPr>
          <p:cNvGrpSpPr/>
          <p:nvPr/>
        </p:nvGrpSpPr>
        <p:grpSpPr>
          <a:xfrm>
            <a:off x="2049983" y="4332155"/>
            <a:ext cx="796824" cy="840137"/>
            <a:chOff x="5676129" y="2758565"/>
            <a:chExt cx="1142772" cy="1142772"/>
          </a:xfrm>
        </p:grpSpPr>
        <p:sp>
          <p:nvSpPr>
            <p:cNvPr id="13" name="Oval 12">
              <a:extLst>
                <a:ext uri="{FF2B5EF4-FFF2-40B4-BE49-F238E27FC236}">
                  <a16:creationId xmlns:a16="http://schemas.microsoft.com/office/drawing/2014/main" id="{A73BD8B6-AF73-4F14-B0E7-10A6B9ACBD77}"/>
                </a:ext>
              </a:extLst>
            </p:cNvPr>
            <p:cNvSpPr/>
            <p:nvPr/>
          </p:nvSpPr>
          <p:spPr>
            <a:xfrm>
              <a:off x="5676129" y="2758565"/>
              <a:ext cx="1142772" cy="11427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2" descr="Lungs">
              <a:extLst>
                <a:ext uri="{FF2B5EF4-FFF2-40B4-BE49-F238E27FC236}">
                  <a16:creationId xmlns:a16="http://schemas.microsoft.com/office/drawing/2014/main" id="{FDB2BBBF-85BC-4B76-B38D-719B916DA6E9}"/>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790315" y="2872751"/>
              <a:ext cx="914400" cy="914400"/>
            </a:xfrm>
            <a:prstGeom prst="rect">
              <a:avLst/>
            </a:prstGeom>
          </p:spPr>
        </p:pic>
      </p:grpSp>
      <p:grpSp>
        <p:nvGrpSpPr>
          <p:cNvPr id="15" name="Group 14">
            <a:extLst>
              <a:ext uri="{FF2B5EF4-FFF2-40B4-BE49-F238E27FC236}">
                <a16:creationId xmlns:a16="http://schemas.microsoft.com/office/drawing/2014/main" id="{382D19F8-B697-40E1-BD58-2B1259BA7ACD}"/>
              </a:ext>
            </a:extLst>
          </p:cNvPr>
          <p:cNvGrpSpPr/>
          <p:nvPr/>
        </p:nvGrpSpPr>
        <p:grpSpPr>
          <a:xfrm>
            <a:off x="2063757" y="5416750"/>
            <a:ext cx="796824" cy="840137"/>
            <a:chOff x="620796" y="1832794"/>
            <a:chExt cx="1142772" cy="1142772"/>
          </a:xfrm>
        </p:grpSpPr>
        <p:sp>
          <p:nvSpPr>
            <p:cNvPr id="16" name="Oval 15">
              <a:extLst>
                <a:ext uri="{FF2B5EF4-FFF2-40B4-BE49-F238E27FC236}">
                  <a16:creationId xmlns:a16="http://schemas.microsoft.com/office/drawing/2014/main" id="{257DC453-5B46-4667-9A57-D4E113D2A0A4}"/>
                </a:ext>
              </a:extLst>
            </p:cNvPr>
            <p:cNvSpPr/>
            <p:nvPr/>
          </p:nvSpPr>
          <p:spPr>
            <a:xfrm>
              <a:off x="620796" y="1832794"/>
              <a:ext cx="1142772" cy="11427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20">
              <a:extLst>
                <a:ext uri="{FF2B5EF4-FFF2-40B4-BE49-F238E27FC236}">
                  <a16:creationId xmlns:a16="http://schemas.microsoft.com/office/drawing/2014/main" id="{9DD328D9-6AFA-44C6-9A7F-70F533BEB415}"/>
                </a:ext>
              </a:extLst>
            </p:cNvPr>
            <p:cNvSpPr>
              <a:spLocks/>
            </p:cNvSpPr>
            <p:nvPr/>
          </p:nvSpPr>
          <p:spPr bwMode="auto">
            <a:xfrm>
              <a:off x="780097" y="2153914"/>
              <a:ext cx="812153" cy="578176"/>
            </a:xfrm>
            <a:custGeom>
              <a:avLst/>
              <a:gdLst>
                <a:gd name="T0" fmla="*/ 317 w 319"/>
                <a:gd name="T1" fmla="*/ 58 h 227"/>
                <a:gd name="T2" fmla="*/ 268 w 319"/>
                <a:gd name="T3" fmla="*/ 17 h 227"/>
                <a:gd name="T4" fmla="*/ 212 w 319"/>
                <a:gd name="T5" fmla="*/ 17 h 227"/>
                <a:gd name="T6" fmla="*/ 141 w 319"/>
                <a:gd name="T7" fmla="*/ 5 h 227"/>
                <a:gd name="T8" fmla="*/ 52 w 319"/>
                <a:gd name="T9" fmla="*/ 11 h 227"/>
                <a:gd name="T10" fmla="*/ 8 w 319"/>
                <a:gd name="T11" fmla="*/ 53 h 227"/>
                <a:gd name="T12" fmla="*/ 14 w 319"/>
                <a:gd name="T13" fmla="*/ 113 h 227"/>
                <a:gd name="T14" fmla="*/ 25 w 319"/>
                <a:gd name="T15" fmla="*/ 164 h 227"/>
                <a:gd name="T16" fmla="*/ 25 w 319"/>
                <a:gd name="T17" fmla="*/ 174 h 227"/>
                <a:gd name="T18" fmla="*/ 62 w 319"/>
                <a:gd name="T19" fmla="*/ 226 h 227"/>
                <a:gd name="T20" fmla="*/ 70 w 319"/>
                <a:gd name="T21" fmla="*/ 227 h 227"/>
                <a:gd name="T22" fmla="*/ 154 w 319"/>
                <a:gd name="T23" fmla="*/ 184 h 227"/>
                <a:gd name="T24" fmla="*/ 191 w 319"/>
                <a:gd name="T25" fmla="*/ 153 h 227"/>
                <a:gd name="T26" fmla="*/ 197 w 319"/>
                <a:gd name="T27" fmla="*/ 148 h 227"/>
                <a:gd name="T28" fmla="*/ 199 w 319"/>
                <a:gd name="T29" fmla="*/ 136 h 227"/>
                <a:gd name="T30" fmla="*/ 208 w 319"/>
                <a:gd name="T31" fmla="*/ 107 h 227"/>
                <a:gd name="T32" fmla="*/ 209 w 319"/>
                <a:gd name="T33" fmla="*/ 80 h 227"/>
                <a:gd name="T34" fmla="*/ 215 w 319"/>
                <a:gd name="T35" fmla="*/ 68 h 227"/>
                <a:gd name="T36" fmla="*/ 228 w 319"/>
                <a:gd name="T37" fmla="*/ 74 h 227"/>
                <a:gd name="T38" fmla="*/ 226 w 319"/>
                <a:gd name="T39" fmla="*/ 113 h 227"/>
                <a:gd name="T40" fmla="*/ 222 w 319"/>
                <a:gd name="T41" fmla="*/ 126 h 227"/>
                <a:gd name="T42" fmla="*/ 288 w 319"/>
                <a:gd name="T43" fmla="*/ 106 h 227"/>
                <a:gd name="T44" fmla="*/ 317 w 319"/>
                <a:gd name="T45" fmla="*/ 58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9" h="227">
                  <a:moveTo>
                    <a:pt x="317" y="58"/>
                  </a:moveTo>
                  <a:cubicBezTo>
                    <a:pt x="316" y="48"/>
                    <a:pt x="308" y="24"/>
                    <a:pt x="268" y="17"/>
                  </a:cubicBezTo>
                  <a:cubicBezTo>
                    <a:pt x="245" y="13"/>
                    <a:pt x="219" y="16"/>
                    <a:pt x="212" y="17"/>
                  </a:cubicBezTo>
                  <a:cubicBezTo>
                    <a:pt x="203" y="15"/>
                    <a:pt x="160" y="6"/>
                    <a:pt x="141" y="5"/>
                  </a:cubicBezTo>
                  <a:cubicBezTo>
                    <a:pt x="124" y="3"/>
                    <a:pt x="85" y="0"/>
                    <a:pt x="52" y="11"/>
                  </a:cubicBezTo>
                  <a:cubicBezTo>
                    <a:pt x="32" y="19"/>
                    <a:pt x="16" y="34"/>
                    <a:pt x="8" y="53"/>
                  </a:cubicBezTo>
                  <a:cubicBezTo>
                    <a:pt x="3" y="67"/>
                    <a:pt x="0" y="88"/>
                    <a:pt x="14" y="113"/>
                  </a:cubicBezTo>
                  <a:cubicBezTo>
                    <a:pt x="18" y="122"/>
                    <a:pt x="24" y="149"/>
                    <a:pt x="25" y="164"/>
                  </a:cubicBezTo>
                  <a:cubicBezTo>
                    <a:pt x="25" y="167"/>
                    <a:pt x="25" y="170"/>
                    <a:pt x="25" y="174"/>
                  </a:cubicBezTo>
                  <a:cubicBezTo>
                    <a:pt x="26" y="192"/>
                    <a:pt x="26" y="215"/>
                    <a:pt x="62" y="226"/>
                  </a:cubicBezTo>
                  <a:cubicBezTo>
                    <a:pt x="65" y="226"/>
                    <a:pt x="67" y="227"/>
                    <a:pt x="70" y="227"/>
                  </a:cubicBezTo>
                  <a:cubicBezTo>
                    <a:pt x="98" y="227"/>
                    <a:pt x="145" y="192"/>
                    <a:pt x="154" y="184"/>
                  </a:cubicBezTo>
                  <a:cubicBezTo>
                    <a:pt x="165" y="176"/>
                    <a:pt x="178" y="164"/>
                    <a:pt x="191" y="153"/>
                  </a:cubicBezTo>
                  <a:cubicBezTo>
                    <a:pt x="193" y="151"/>
                    <a:pt x="195" y="149"/>
                    <a:pt x="197" y="148"/>
                  </a:cubicBezTo>
                  <a:cubicBezTo>
                    <a:pt x="199" y="136"/>
                    <a:pt x="199" y="136"/>
                    <a:pt x="199" y="136"/>
                  </a:cubicBezTo>
                  <a:cubicBezTo>
                    <a:pt x="201" y="125"/>
                    <a:pt x="204" y="116"/>
                    <a:pt x="208" y="107"/>
                  </a:cubicBezTo>
                  <a:cubicBezTo>
                    <a:pt x="212" y="93"/>
                    <a:pt x="209" y="80"/>
                    <a:pt x="209" y="80"/>
                  </a:cubicBezTo>
                  <a:cubicBezTo>
                    <a:pt x="207" y="75"/>
                    <a:pt x="210" y="69"/>
                    <a:pt x="215" y="68"/>
                  </a:cubicBezTo>
                  <a:cubicBezTo>
                    <a:pt x="220" y="66"/>
                    <a:pt x="226" y="69"/>
                    <a:pt x="228" y="74"/>
                  </a:cubicBezTo>
                  <a:cubicBezTo>
                    <a:pt x="228" y="75"/>
                    <a:pt x="233" y="93"/>
                    <a:pt x="226" y="113"/>
                  </a:cubicBezTo>
                  <a:cubicBezTo>
                    <a:pt x="225" y="117"/>
                    <a:pt x="224" y="121"/>
                    <a:pt x="222" y="126"/>
                  </a:cubicBezTo>
                  <a:cubicBezTo>
                    <a:pt x="246" y="123"/>
                    <a:pt x="254" y="121"/>
                    <a:pt x="288" y="106"/>
                  </a:cubicBezTo>
                  <a:cubicBezTo>
                    <a:pt x="307" y="98"/>
                    <a:pt x="319" y="78"/>
                    <a:pt x="317" y="5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8" name="Group 17">
            <a:extLst>
              <a:ext uri="{FF2B5EF4-FFF2-40B4-BE49-F238E27FC236}">
                <a16:creationId xmlns:a16="http://schemas.microsoft.com/office/drawing/2014/main" id="{6A41F311-15D2-4ACD-8654-351C798BD38C}"/>
              </a:ext>
            </a:extLst>
          </p:cNvPr>
          <p:cNvGrpSpPr/>
          <p:nvPr/>
        </p:nvGrpSpPr>
        <p:grpSpPr>
          <a:xfrm>
            <a:off x="6234785" y="4424137"/>
            <a:ext cx="796824" cy="840137"/>
            <a:chOff x="2018767" y="1835555"/>
            <a:chExt cx="1142772" cy="1142772"/>
          </a:xfrm>
        </p:grpSpPr>
        <p:sp>
          <p:nvSpPr>
            <p:cNvPr id="19" name="Oval 18">
              <a:extLst>
                <a:ext uri="{FF2B5EF4-FFF2-40B4-BE49-F238E27FC236}">
                  <a16:creationId xmlns:a16="http://schemas.microsoft.com/office/drawing/2014/main" id="{8A1C159E-F7D0-4176-A7B6-8E585FD7DB79}"/>
                </a:ext>
              </a:extLst>
            </p:cNvPr>
            <p:cNvSpPr/>
            <p:nvPr/>
          </p:nvSpPr>
          <p:spPr>
            <a:xfrm>
              <a:off x="2018767" y="1835555"/>
              <a:ext cx="1142772" cy="11427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23">
              <a:extLst>
                <a:ext uri="{FF2B5EF4-FFF2-40B4-BE49-F238E27FC236}">
                  <a16:creationId xmlns:a16="http://schemas.microsoft.com/office/drawing/2014/main" id="{6B3C229A-BCFA-4446-9C06-CA107A54B06F}"/>
                </a:ext>
              </a:extLst>
            </p:cNvPr>
            <p:cNvGrpSpPr>
              <a:grpSpLocks noChangeAspect="1"/>
            </p:cNvGrpSpPr>
            <p:nvPr/>
          </p:nvGrpSpPr>
          <p:grpSpPr bwMode="auto">
            <a:xfrm>
              <a:off x="2205571" y="2125345"/>
              <a:ext cx="757798" cy="589397"/>
              <a:chOff x="1363" y="1859"/>
              <a:chExt cx="414" cy="322"/>
            </a:xfrm>
            <a:solidFill>
              <a:srgbClr val="FFFFFF"/>
            </a:solidFill>
          </p:grpSpPr>
          <p:sp>
            <p:nvSpPr>
              <p:cNvPr id="21" name="Freeform 24">
                <a:extLst>
                  <a:ext uri="{FF2B5EF4-FFF2-40B4-BE49-F238E27FC236}">
                    <a16:creationId xmlns:a16="http://schemas.microsoft.com/office/drawing/2014/main" id="{2304DA0C-9911-4561-9187-77E95E9EEBC9}"/>
                  </a:ext>
                </a:extLst>
              </p:cNvPr>
              <p:cNvSpPr>
                <a:spLocks noEditPoints="1"/>
              </p:cNvSpPr>
              <p:nvPr/>
            </p:nvSpPr>
            <p:spPr bwMode="auto">
              <a:xfrm>
                <a:off x="1363" y="1859"/>
                <a:ext cx="414" cy="322"/>
              </a:xfrm>
              <a:custGeom>
                <a:avLst/>
                <a:gdLst>
                  <a:gd name="T0" fmla="*/ 310 w 315"/>
                  <a:gd name="T1" fmla="*/ 32 h 244"/>
                  <a:gd name="T2" fmla="*/ 280 w 315"/>
                  <a:gd name="T3" fmla="*/ 3 h 244"/>
                  <a:gd name="T4" fmla="*/ 230 w 315"/>
                  <a:gd name="T5" fmla="*/ 24 h 244"/>
                  <a:gd name="T6" fmla="*/ 230 w 315"/>
                  <a:gd name="T7" fmla="*/ 24 h 244"/>
                  <a:gd name="T8" fmla="*/ 199 w 315"/>
                  <a:gd name="T9" fmla="*/ 62 h 244"/>
                  <a:gd name="T10" fmla="*/ 156 w 315"/>
                  <a:gd name="T11" fmla="*/ 80 h 244"/>
                  <a:gd name="T12" fmla="*/ 128 w 315"/>
                  <a:gd name="T13" fmla="*/ 80 h 244"/>
                  <a:gd name="T14" fmla="*/ 72 w 315"/>
                  <a:gd name="T15" fmla="*/ 83 h 244"/>
                  <a:gd name="T16" fmla="*/ 2 w 315"/>
                  <a:gd name="T17" fmla="*/ 160 h 244"/>
                  <a:gd name="T18" fmla="*/ 53 w 315"/>
                  <a:gd name="T19" fmla="*/ 237 h 244"/>
                  <a:gd name="T20" fmla="*/ 88 w 315"/>
                  <a:gd name="T21" fmla="*/ 244 h 244"/>
                  <a:gd name="T22" fmla="*/ 127 w 315"/>
                  <a:gd name="T23" fmla="*/ 237 h 244"/>
                  <a:gd name="T24" fmla="*/ 171 w 315"/>
                  <a:gd name="T25" fmla="*/ 180 h 244"/>
                  <a:gd name="T26" fmla="*/ 190 w 315"/>
                  <a:gd name="T27" fmla="*/ 178 h 244"/>
                  <a:gd name="T28" fmla="*/ 195 w 315"/>
                  <a:gd name="T29" fmla="*/ 177 h 244"/>
                  <a:gd name="T30" fmla="*/ 262 w 315"/>
                  <a:gd name="T31" fmla="*/ 131 h 244"/>
                  <a:gd name="T32" fmla="*/ 299 w 315"/>
                  <a:gd name="T33" fmla="*/ 78 h 244"/>
                  <a:gd name="T34" fmla="*/ 310 w 315"/>
                  <a:gd name="T35" fmla="*/ 32 h 244"/>
                  <a:gd name="T36" fmla="*/ 282 w 315"/>
                  <a:gd name="T37" fmla="*/ 67 h 244"/>
                  <a:gd name="T38" fmla="*/ 246 w 315"/>
                  <a:gd name="T39" fmla="*/ 119 h 244"/>
                  <a:gd name="T40" fmla="*/ 191 w 315"/>
                  <a:gd name="T41" fmla="*/ 157 h 244"/>
                  <a:gd name="T42" fmla="*/ 185 w 315"/>
                  <a:gd name="T43" fmla="*/ 158 h 244"/>
                  <a:gd name="T44" fmla="*/ 161 w 315"/>
                  <a:gd name="T45" fmla="*/ 160 h 244"/>
                  <a:gd name="T46" fmla="*/ 156 w 315"/>
                  <a:gd name="T47" fmla="*/ 160 h 244"/>
                  <a:gd name="T48" fmla="*/ 122 w 315"/>
                  <a:gd name="T49" fmla="*/ 178 h 244"/>
                  <a:gd name="T50" fmla="*/ 130 w 315"/>
                  <a:gd name="T51" fmla="*/ 190 h 244"/>
                  <a:gd name="T52" fmla="*/ 132 w 315"/>
                  <a:gd name="T53" fmla="*/ 190 h 244"/>
                  <a:gd name="T54" fmla="*/ 141 w 315"/>
                  <a:gd name="T55" fmla="*/ 184 h 244"/>
                  <a:gd name="T56" fmla="*/ 151 w 315"/>
                  <a:gd name="T57" fmla="*/ 181 h 244"/>
                  <a:gd name="T58" fmla="*/ 120 w 315"/>
                  <a:gd name="T59" fmla="*/ 218 h 244"/>
                  <a:gd name="T60" fmla="*/ 61 w 315"/>
                  <a:gd name="T61" fmla="*/ 219 h 244"/>
                  <a:gd name="T62" fmla="*/ 22 w 315"/>
                  <a:gd name="T63" fmla="*/ 161 h 244"/>
                  <a:gd name="T64" fmla="*/ 75 w 315"/>
                  <a:gd name="T65" fmla="*/ 103 h 244"/>
                  <a:gd name="T66" fmla="*/ 128 w 315"/>
                  <a:gd name="T67" fmla="*/ 100 h 244"/>
                  <a:gd name="T68" fmla="*/ 157 w 315"/>
                  <a:gd name="T69" fmla="*/ 100 h 244"/>
                  <a:gd name="T70" fmla="*/ 213 w 315"/>
                  <a:gd name="T71" fmla="*/ 76 h 244"/>
                  <a:gd name="T72" fmla="*/ 246 w 315"/>
                  <a:gd name="T73" fmla="*/ 36 h 244"/>
                  <a:gd name="T74" fmla="*/ 275 w 315"/>
                  <a:gd name="T75" fmla="*/ 23 h 244"/>
                  <a:gd name="T76" fmla="*/ 291 w 315"/>
                  <a:gd name="T77" fmla="*/ 37 h 244"/>
                  <a:gd name="T78" fmla="*/ 282 w 315"/>
                  <a:gd name="T79" fmla="*/ 6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5" h="244">
                    <a:moveTo>
                      <a:pt x="310" y="32"/>
                    </a:moveTo>
                    <a:cubicBezTo>
                      <a:pt x="307" y="18"/>
                      <a:pt x="295" y="7"/>
                      <a:pt x="280" y="3"/>
                    </a:cubicBezTo>
                    <a:cubicBezTo>
                      <a:pt x="270" y="1"/>
                      <a:pt x="250" y="0"/>
                      <a:pt x="230" y="24"/>
                    </a:cubicBezTo>
                    <a:cubicBezTo>
                      <a:pt x="230" y="24"/>
                      <a:pt x="230" y="24"/>
                      <a:pt x="230" y="24"/>
                    </a:cubicBezTo>
                    <a:cubicBezTo>
                      <a:pt x="230" y="25"/>
                      <a:pt x="213" y="49"/>
                      <a:pt x="199" y="62"/>
                    </a:cubicBezTo>
                    <a:cubicBezTo>
                      <a:pt x="192" y="69"/>
                      <a:pt x="183" y="78"/>
                      <a:pt x="156" y="80"/>
                    </a:cubicBezTo>
                    <a:cubicBezTo>
                      <a:pt x="148" y="80"/>
                      <a:pt x="138" y="80"/>
                      <a:pt x="128" y="80"/>
                    </a:cubicBezTo>
                    <a:cubicBezTo>
                      <a:pt x="107" y="80"/>
                      <a:pt x="86" y="81"/>
                      <a:pt x="72" y="83"/>
                    </a:cubicBezTo>
                    <a:cubicBezTo>
                      <a:pt x="45" y="88"/>
                      <a:pt x="5" y="112"/>
                      <a:pt x="2" y="160"/>
                    </a:cubicBezTo>
                    <a:cubicBezTo>
                      <a:pt x="0" y="194"/>
                      <a:pt x="18" y="222"/>
                      <a:pt x="53" y="237"/>
                    </a:cubicBezTo>
                    <a:cubicBezTo>
                      <a:pt x="63" y="241"/>
                      <a:pt x="75" y="244"/>
                      <a:pt x="88" y="244"/>
                    </a:cubicBezTo>
                    <a:cubicBezTo>
                      <a:pt x="101" y="244"/>
                      <a:pt x="114" y="242"/>
                      <a:pt x="127" y="237"/>
                    </a:cubicBezTo>
                    <a:cubicBezTo>
                      <a:pt x="156" y="227"/>
                      <a:pt x="171" y="207"/>
                      <a:pt x="171" y="180"/>
                    </a:cubicBezTo>
                    <a:cubicBezTo>
                      <a:pt x="179" y="180"/>
                      <a:pt x="184" y="179"/>
                      <a:pt x="190" y="178"/>
                    </a:cubicBezTo>
                    <a:cubicBezTo>
                      <a:pt x="191" y="177"/>
                      <a:pt x="193" y="177"/>
                      <a:pt x="195" y="177"/>
                    </a:cubicBezTo>
                    <a:cubicBezTo>
                      <a:pt x="221" y="172"/>
                      <a:pt x="250" y="147"/>
                      <a:pt x="262" y="131"/>
                    </a:cubicBezTo>
                    <a:cubicBezTo>
                      <a:pt x="271" y="119"/>
                      <a:pt x="285" y="98"/>
                      <a:pt x="299" y="78"/>
                    </a:cubicBezTo>
                    <a:cubicBezTo>
                      <a:pt x="305" y="68"/>
                      <a:pt x="315" y="53"/>
                      <a:pt x="310" y="32"/>
                    </a:cubicBezTo>
                    <a:close/>
                    <a:moveTo>
                      <a:pt x="282" y="67"/>
                    </a:moveTo>
                    <a:cubicBezTo>
                      <a:pt x="269" y="87"/>
                      <a:pt x="254" y="107"/>
                      <a:pt x="246" y="119"/>
                    </a:cubicBezTo>
                    <a:cubicBezTo>
                      <a:pt x="236" y="132"/>
                      <a:pt x="211" y="153"/>
                      <a:pt x="191" y="157"/>
                    </a:cubicBezTo>
                    <a:cubicBezTo>
                      <a:pt x="189" y="157"/>
                      <a:pt x="187" y="158"/>
                      <a:pt x="185" y="158"/>
                    </a:cubicBezTo>
                    <a:cubicBezTo>
                      <a:pt x="179" y="160"/>
                      <a:pt x="174" y="161"/>
                      <a:pt x="161" y="160"/>
                    </a:cubicBezTo>
                    <a:cubicBezTo>
                      <a:pt x="159" y="159"/>
                      <a:pt x="157" y="160"/>
                      <a:pt x="156" y="160"/>
                    </a:cubicBezTo>
                    <a:cubicBezTo>
                      <a:pt x="128" y="161"/>
                      <a:pt x="123" y="174"/>
                      <a:pt x="122" y="178"/>
                    </a:cubicBezTo>
                    <a:cubicBezTo>
                      <a:pt x="121" y="183"/>
                      <a:pt x="124" y="189"/>
                      <a:pt x="130" y="190"/>
                    </a:cubicBezTo>
                    <a:cubicBezTo>
                      <a:pt x="131" y="190"/>
                      <a:pt x="131" y="190"/>
                      <a:pt x="132" y="190"/>
                    </a:cubicBezTo>
                    <a:cubicBezTo>
                      <a:pt x="136" y="190"/>
                      <a:pt x="140" y="188"/>
                      <a:pt x="141" y="184"/>
                    </a:cubicBezTo>
                    <a:cubicBezTo>
                      <a:pt x="142" y="183"/>
                      <a:pt x="145" y="182"/>
                      <a:pt x="151" y="181"/>
                    </a:cubicBezTo>
                    <a:cubicBezTo>
                      <a:pt x="151" y="199"/>
                      <a:pt x="141" y="211"/>
                      <a:pt x="120" y="218"/>
                    </a:cubicBezTo>
                    <a:cubicBezTo>
                      <a:pt x="100" y="225"/>
                      <a:pt x="76" y="226"/>
                      <a:pt x="61" y="219"/>
                    </a:cubicBezTo>
                    <a:cubicBezTo>
                      <a:pt x="27" y="204"/>
                      <a:pt x="21" y="179"/>
                      <a:pt x="22" y="161"/>
                    </a:cubicBezTo>
                    <a:cubicBezTo>
                      <a:pt x="24" y="125"/>
                      <a:pt x="56" y="106"/>
                      <a:pt x="75" y="103"/>
                    </a:cubicBezTo>
                    <a:cubicBezTo>
                      <a:pt x="88" y="101"/>
                      <a:pt x="109" y="100"/>
                      <a:pt x="128" y="100"/>
                    </a:cubicBezTo>
                    <a:cubicBezTo>
                      <a:pt x="139" y="100"/>
                      <a:pt x="149" y="100"/>
                      <a:pt x="157" y="100"/>
                    </a:cubicBezTo>
                    <a:cubicBezTo>
                      <a:pt x="192" y="98"/>
                      <a:pt x="205" y="85"/>
                      <a:pt x="213" y="76"/>
                    </a:cubicBezTo>
                    <a:cubicBezTo>
                      <a:pt x="227" y="62"/>
                      <a:pt x="244" y="40"/>
                      <a:pt x="246" y="36"/>
                    </a:cubicBezTo>
                    <a:cubicBezTo>
                      <a:pt x="255" y="25"/>
                      <a:pt x="266" y="20"/>
                      <a:pt x="275" y="23"/>
                    </a:cubicBezTo>
                    <a:cubicBezTo>
                      <a:pt x="284" y="25"/>
                      <a:pt x="289" y="31"/>
                      <a:pt x="291" y="37"/>
                    </a:cubicBezTo>
                    <a:cubicBezTo>
                      <a:pt x="293" y="48"/>
                      <a:pt x="288" y="57"/>
                      <a:pt x="282"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25">
                <a:extLst>
                  <a:ext uri="{FF2B5EF4-FFF2-40B4-BE49-F238E27FC236}">
                    <a16:creationId xmlns:a16="http://schemas.microsoft.com/office/drawing/2014/main" id="{8028D8E1-1CA7-4F37-9B16-8774FC0B33AE}"/>
                  </a:ext>
                </a:extLst>
              </p:cNvPr>
              <p:cNvSpPr>
                <a:spLocks/>
              </p:cNvSpPr>
              <p:nvPr/>
            </p:nvSpPr>
            <p:spPr bwMode="auto">
              <a:xfrm>
                <a:off x="1445" y="1912"/>
                <a:ext cx="281" cy="193"/>
              </a:xfrm>
              <a:custGeom>
                <a:avLst/>
                <a:gdLst>
                  <a:gd name="T0" fmla="*/ 208 w 214"/>
                  <a:gd name="T1" fmla="*/ 3 h 146"/>
                  <a:gd name="T2" fmla="*/ 194 w 214"/>
                  <a:gd name="T3" fmla="*/ 6 h 146"/>
                  <a:gd name="T4" fmla="*/ 151 w 214"/>
                  <a:gd name="T5" fmla="*/ 58 h 146"/>
                  <a:gd name="T6" fmla="*/ 97 w 214"/>
                  <a:gd name="T7" fmla="*/ 83 h 146"/>
                  <a:gd name="T8" fmla="*/ 77 w 214"/>
                  <a:gd name="T9" fmla="*/ 83 h 146"/>
                  <a:gd name="T10" fmla="*/ 39 w 214"/>
                  <a:gd name="T11" fmla="*/ 87 h 146"/>
                  <a:gd name="T12" fmla="*/ 8 w 214"/>
                  <a:gd name="T13" fmla="*/ 107 h 146"/>
                  <a:gd name="T14" fmla="*/ 4 w 214"/>
                  <a:gd name="T15" fmla="*/ 138 h 146"/>
                  <a:gd name="T16" fmla="*/ 14 w 214"/>
                  <a:gd name="T17" fmla="*/ 146 h 146"/>
                  <a:gd name="T18" fmla="*/ 17 w 214"/>
                  <a:gd name="T19" fmla="*/ 145 h 146"/>
                  <a:gd name="T20" fmla="*/ 24 w 214"/>
                  <a:gd name="T21" fmla="*/ 133 h 146"/>
                  <a:gd name="T22" fmla="*/ 26 w 214"/>
                  <a:gd name="T23" fmla="*/ 117 h 146"/>
                  <a:gd name="T24" fmla="*/ 43 w 214"/>
                  <a:gd name="T25" fmla="*/ 107 h 146"/>
                  <a:gd name="T26" fmla="*/ 77 w 214"/>
                  <a:gd name="T27" fmla="*/ 103 h 146"/>
                  <a:gd name="T28" fmla="*/ 98 w 214"/>
                  <a:gd name="T29" fmla="*/ 103 h 146"/>
                  <a:gd name="T30" fmla="*/ 164 w 214"/>
                  <a:gd name="T31" fmla="*/ 73 h 146"/>
                  <a:gd name="T32" fmla="*/ 211 w 214"/>
                  <a:gd name="T33" fmla="*/ 17 h 146"/>
                  <a:gd name="T34" fmla="*/ 208 w 214"/>
                  <a:gd name="T35" fmla="*/ 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146">
                    <a:moveTo>
                      <a:pt x="208" y="3"/>
                    </a:moveTo>
                    <a:cubicBezTo>
                      <a:pt x="204" y="0"/>
                      <a:pt x="197" y="1"/>
                      <a:pt x="194" y="6"/>
                    </a:cubicBezTo>
                    <a:cubicBezTo>
                      <a:pt x="194" y="6"/>
                      <a:pt x="169" y="42"/>
                      <a:pt x="151" y="58"/>
                    </a:cubicBezTo>
                    <a:cubicBezTo>
                      <a:pt x="125" y="81"/>
                      <a:pt x="119" y="81"/>
                      <a:pt x="97" y="83"/>
                    </a:cubicBezTo>
                    <a:cubicBezTo>
                      <a:pt x="88" y="83"/>
                      <a:pt x="82" y="83"/>
                      <a:pt x="77" y="83"/>
                    </a:cubicBezTo>
                    <a:cubicBezTo>
                      <a:pt x="66" y="83"/>
                      <a:pt x="57" y="83"/>
                      <a:pt x="39" y="87"/>
                    </a:cubicBezTo>
                    <a:cubicBezTo>
                      <a:pt x="24" y="90"/>
                      <a:pt x="14" y="97"/>
                      <a:pt x="8" y="107"/>
                    </a:cubicBezTo>
                    <a:cubicBezTo>
                      <a:pt x="0" y="121"/>
                      <a:pt x="4" y="137"/>
                      <a:pt x="4" y="138"/>
                    </a:cubicBezTo>
                    <a:cubicBezTo>
                      <a:pt x="6" y="143"/>
                      <a:pt x="10" y="146"/>
                      <a:pt x="14" y="146"/>
                    </a:cubicBezTo>
                    <a:cubicBezTo>
                      <a:pt x="15" y="146"/>
                      <a:pt x="16" y="145"/>
                      <a:pt x="17" y="145"/>
                    </a:cubicBezTo>
                    <a:cubicBezTo>
                      <a:pt x="22" y="144"/>
                      <a:pt x="25" y="138"/>
                      <a:pt x="24" y="133"/>
                    </a:cubicBezTo>
                    <a:cubicBezTo>
                      <a:pt x="24" y="133"/>
                      <a:pt x="21" y="124"/>
                      <a:pt x="26" y="117"/>
                    </a:cubicBezTo>
                    <a:cubicBezTo>
                      <a:pt x="29" y="112"/>
                      <a:pt x="34" y="109"/>
                      <a:pt x="43" y="107"/>
                    </a:cubicBezTo>
                    <a:cubicBezTo>
                      <a:pt x="59" y="103"/>
                      <a:pt x="66" y="103"/>
                      <a:pt x="77" y="103"/>
                    </a:cubicBezTo>
                    <a:cubicBezTo>
                      <a:pt x="83" y="103"/>
                      <a:pt x="89" y="103"/>
                      <a:pt x="98" y="103"/>
                    </a:cubicBezTo>
                    <a:cubicBezTo>
                      <a:pt x="124" y="101"/>
                      <a:pt x="134" y="99"/>
                      <a:pt x="164" y="73"/>
                    </a:cubicBezTo>
                    <a:cubicBezTo>
                      <a:pt x="184" y="55"/>
                      <a:pt x="210" y="19"/>
                      <a:pt x="211" y="17"/>
                    </a:cubicBezTo>
                    <a:cubicBezTo>
                      <a:pt x="214" y="13"/>
                      <a:pt x="213" y="7"/>
                      <a:pt x="20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23" name="Group 22">
            <a:extLst>
              <a:ext uri="{FF2B5EF4-FFF2-40B4-BE49-F238E27FC236}">
                <a16:creationId xmlns:a16="http://schemas.microsoft.com/office/drawing/2014/main" id="{79D119AA-3228-488A-AC6E-F9AFC1923D31}"/>
              </a:ext>
            </a:extLst>
          </p:cNvPr>
          <p:cNvGrpSpPr/>
          <p:nvPr/>
        </p:nvGrpSpPr>
        <p:grpSpPr>
          <a:xfrm>
            <a:off x="6288682" y="5503314"/>
            <a:ext cx="796824" cy="840137"/>
            <a:chOff x="510530" y="2046042"/>
            <a:chExt cx="907069" cy="907069"/>
          </a:xfrm>
        </p:grpSpPr>
        <p:sp>
          <p:nvSpPr>
            <p:cNvPr id="24" name="Oval 23">
              <a:extLst>
                <a:ext uri="{FF2B5EF4-FFF2-40B4-BE49-F238E27FC236}">
                  <a16:creationId xmlns:a16="http://schemas.microsoft.com/office/drawing/2014/main" id="{1503C900-DAF7-4B5F-ABEC-D765AB5575A9}"/>
                </a:ext>
              </a:extLst>
            </p:cNvPr>
            <p:cNvSpPr/>
            <p:nvPr/>
          </p:nvSpPr>
          <p:spPr>
            <a:xfrm>
              <a:off x="510530" y="2046042"/>
              <a:ext cx="907069" cy="9070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8">
              <a:extLst>
                <a:ext uri="{FF2B5EF4-FFF2-40B4-BE49-F238E27FC236}">
                  <a16:creationId xmlns:a16="http://schemas.microsoft.com/office/drawing/2014/main" id="{83A4481D-40E4-4108-92A7-24C72A7A8DC3}"/>
                </a:ext>
              </a:extLst>
            </p:cNvPr>
            <p:cNvGrpSpPr>
              <a:grpSpLocks noChangeAspect="1"/>
            </p:cNvGrpSpPr>
            <p:nvPr/>
          </p:nvGrpSpPr>
          <p:grpSpPr bwMode="auto">
            <a:xfrm>
              <a:off x="646528" y="2214642"/>
              <a:ext cx="601498" cy="612617"/>
              <a:chOff x="2716" y="1029"/>
              <a:chExt cx="2218" cy="2259"/>
            </a:xfrm>
            <a:solidFill>
              <a:srgbClr val="FFFFFF"/>
            </a:solidFill>
          </p:grpSpPr>
          <p:sp>
            <p:nvSpPr>
              <p:cNvPr id="26" name="Freeform 29">
                <a:extLst>
                  <a:ext uri="{FF2B5EF4-FFF2-40B4-BE49-F238E27FC236}">
                    <a16:creationId xmlns:a16="http://schemas.microsoft.com/office/drawing/2014/main" id="{60521F85-97DD-4DCC-8EED-8B4E8E9CD323}"/>
                  </a:ext>
                </a:extLst>
              </p:cNvPr>
              <p:cNvSpPr>
                <a:spLocks/>
              </p:cNvSpPr>
              <p:nvPr/>
            </p:nvSpPr>
            <p:spPr bwMode="auto">
              <a:xfrm>
                <a:off x="2716" y="1029"/>
                <a:ext cx="2218" cy="2259"/>
              </a:xfrm>
              <a:custGeom>
                <a:avLst/>
                <a:gdLst>
                  <a:gd name="T0" fmla="*/ 255 w 1698"/>
                  <a:gd name="T1" fmla="*/ 1345 h 1732"/>
                  <a:gd name="T2" fmla="*/ 38 w 1698"/>
                  <a:gd name="T3" fmla="*/ 1020 h 1732"/>
                  <a:gd name="T4" fmla="*/ 87 w 1698"/>
                  <a:gd name="T5" fmla="*/ 858 h 1732"/>
                  <a:gd name="T6" fmla="*/ 69 w 1698"/>
                  <a:gd name="T7" fmla="*/ 611 h 1732"/>
                  <a:gd name="T8" fmla="*/ 55 w 1698"/>
                  <a:gd name="T9" fmla="*/ 462 h 1732"/>
                  <a:gd name="T10" fmla="*/ 122 w 1698"/>
                  <a:gd name="T11" fmla="*/ 276 h 1732"/>
                  <a:gd name="T12" fmla="*/ 261 w 1698"/>
                  <a:gd name="T13" fmla="*/ 3 h 1732"/>
                  <a:gd name="T14" fmla="*/ 468 w 1698"/>
                  <a:gd name="T15" fmla="*/ 59 h 1732"/>
                  <a:gd name="T16" fmla="*/ 667 w 1698"/>
                  <a:gd name="T17" fmla="*/ 78 h 1732"/>
                  <a:gd name="T18" fmla="*/ 871 w 1698"/>
                  <a:gd name="T19" fmla="*/ 58 h 1732"/>
                  <a:gd name="T20" fmla="*/ 995 w 1698"/>
                  <a:gd name="T21" fmla="*/ 87 h 1732"/>
                  <a:gd name="T22" fmla="*/ 1297 w 1698"/>
                  <a:gd name="T23" fmla="*/ 60 h 1732"/>
                  <a:gd name="T24" fmla="*/ 1542 w 1698"/>
                  <a:gd name="T25" fmla="*/ 100 h 1732"/>
                  <a:gd name="T26" fmla="*/ 1692 w 1698"/>
                  <a:gd name="T27" fmla="*/ 203 h 1732"/>
                  <a:gd name="T28" fmla="*/ 1654 w 1698"/>
                  <a:gd name="T29" fmla="*/ 364 h 1732"/>
                  <a:gd name="T30" fmla="*/ 1682 w 1698"/>
                  <a:gd name="T31" fmla="*/ 487 h 1732"/>
                  <a:gd name="T32" fmla="*/ 1629 w 1698"/>
                  <a:gd name="T33" fmla="*/ 713 h 1732"/>
                  <a:gd name="T34" fmla="*/ 1621 w 1698"/>
                  <a:gd name="T35" fmla="*/ 966 h 1732"/>
                  <a:gd name="T36" fmla="*/ 1689 w 1698"/>
                  <a:gd name="T37" fmla="*/ 1163 h 1732"/>
                  <a:gd name="T38" fmla="*/ 1477 w 1698"/>
                  <a:gd name="T39" fmla="*/ 1444 h 1732"/>
                  <a:gd name="T40" fmla="*/ 1388 w 1698"/>
                  <a:gd name="T41" fmla="*/ 1516 h 1732"/>
                  <a:gd name="T42" fmla="*/ 1167 w 1698"/>
                  <a:gd name="T43" fmla="*/ 1533 h 1732"/>
                  <a:gd name="T44" fmla="*/ 1093 w 1698"/>
                  <a:gd name="T45" fmla="*/ 1731 h 1732"/>
                  <a:gd name="T46" fmla="*/ 922 w 1698"/>
                  <a:gd name="T47" fmla="*/ 1712 h 1732"/>
                  <a:gd name="T48" fmla="*/ 801 w 1698"/>
                  <a:gd name="T49" fmla="*/ 1393 h 1732"/>
                  <a:gd name="T50" fmla="*/ 1011 w 1698"/>
                  <a:gd name="T51" fmla="*/ 1282 h 1732"/>
                  <a:gd name="T52" fmla="*/ 1116 w 1698"/>
                  <a:gd name="T53" fmla="*/ 1227 h 1732"/>
                  <a:gd name="T54" fmla="*/ 1307 w 1698"/>
                  <a:gd name="T55" fmla="*/ 1229 h 1732"/>
                  <a:gd name="T56" fmla="*/ 1404 w 1698"/>
                  <a:gd name="T57" fmla="*/ 1155 h 1732"/>
                  <a:gd name="T58" fmla="*/ 1395 w 1698"/>
                  <a:gd name="T59" fmla="*/ 1003 h 1732"/>
                  <a:gd name="T60" fmla="*/ 1430 w 1698"/>
                  <a:gd name="T61" fmla="*/ 853 h 1732"/>
                  <a:gd name="T62" fmla="*/ 1448 w 1698"/>
                  <a:gd name="T63" fmla="*/ 633 h 1732"/>
                  <a:gd name="T64" fmla="*/ 1421 w 1698"/>
                  <a:gd name="T65" fmla="*/ 361 h 1732"/>
                  <a:gd name="T66" fmla="*/ 1427 w 1698"/>
                  <a:gd name="T67" fmla="*/ 301 h 1732"/>
                  <a:gd name="T68" fmla="*/ 1274 w 1698"/>
                  <a:gd name="T69" fmla="*/ 336 h 1732"/>
                  <a:gd name="T70" fmla="*/ 1124 w 1698"/>
                  <a:gd name="T71" fmla="*/ 324 h 1732"/>
                  <a:gd name="T72" fmla="*/ 921 w 1698"/>
                  <a:gd name="T73" fmla="*/ 307 h 1732"/>
                  <a:gd name="T74" fmla="*/ 677 w 1698"/>
                  <a:gd name="T75" fmla="*/ 284 h 1732"/>
                  <a:gd name="T76" fmla="*/ 503 w 1698"/>
                  <a:gd name="T77" fmla="*/ 292 h 1732"/>
                  <a:gd name="T78" fmla="*/ 380 w 1698"/>
                  <a:gd name="T79" fmla="*/ 289 h 1732"/>
                  <a:gd name="T80" fmla="*/ 310 w 1698"/>
                  <a:gd name="T81" fmla="*/ 407 h 1732"/>
                  <a:gd name="T82" fmla="*/ 329 w 1698"/>
                  <a:gd name="T83" fmla="*/ 566 h 1732"/>
                  <a:gd name="T84" fmla="*/ 296 w 1698"/>
                  <a:gd name="T85" fmla="*/ 700 h 1732"/>
                  <a:gd name="T86" fmla="*/ 345 w 1698"/>
                  <a:gd name="T87" fmla="*/ 1001 h 1732"/>
                  <a:gd name="T88" fmla="*/ 357 w 1698"/>
                  <a:gd name="T89" fmla="*/ 1291 h 1732"/>
                  <a:gd name="T90" fmla="*/ 322 w 1698"/>
                  <a:gd name="T91" fmla="*/ 1357 h 1732"/>
                  <a:gd name="T92" fmla="*/ 325 w 1698"/>
                  <a:gd name="T93" fmla="*/ 1463 h 1732"/>
                  <a:gd name="T94" fmla="*/ 408 w 1698"/>
                  <a:gd name="T95" fmla="*/ 1586 h 1732"/>
                  <a:gd name="T96" fmla="*/ 261 w 1698"/>
                  <a:gd name="T97" fmla="*/ 146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98" h="1732">
                    <a:moveTo>
                      <a:pt x="261" y="1418"/>
                    </a:moveTo>
                    <a:cubicBezTo>
                      <a:pt x="260" y="1394"/>
                      <a:pt x="262" y="1369"/>
                      <a:pt x="255" y="1345"/>
                    </a:cubicBezTo>
                    <a:cubicBezTo>
                      <a:pt x="251" y="1327"/>
                      <a:pt x="243" y="1315"/>
                      <a:pt x="222" y="1311"/>
                    </a:cubicBezTo>
                    <a:cubicBezTo>
                      <a:pt x="86" y="1290"/>
                      <a:pt x="0" y="1152"/>
                      <a:pt x="38" y="1020"/>
                    </a:cubicBezTo>
                    <a:cubicBezTo>
                      <a:pt x="50" y="979"/>
                      <a:pt x="67" y="941"/>
                      <a:pt x="89" y="906"/>
                    </a:cubicBezTo>
                    <a:cubicBezTo>
                      <a:pt x="100" y="888"/>
                      <a:pt x="99" y="874"/>
                      <a:pt x="87" y="858"/>
                    </a:cubicBezTo>
                    <a:cubicBezTo>
                      <a:pt x="42" y="798"/>
                      <a:pt x="19" y="732"/>
                      <a:pt x="32" y="656"/>
                    </a:cubicBezTo>
                    <a:cubicBezTo>
                      <a:pt x="35" y="634"/>
                      <a:pt x="43" y="616"/>
                      <a:pt x="69" y="611"/>
                    </a:cubicBezTo>
                    <a:cubicBezTo>
                      <a:pt x="88" y="606"/>
                      <a:pt x="94" y="586"/>
                      <a:pt x="85" y="565"/>
                    </a:cubicBezTo>
                    <a:cubicBezTo>
                      <a:pt x="70" y="532"/>
                      <a:pt x="58" y="498"/>
                      <a:pt x="55" y="462"/>
                    </a:cubicBezTo>
                    <a:cubicBezTo>
                      <a:pt x="49" y="406"/>
                      <a:pt x="63" y="357"/>
                      <a:pt x="107" y="320"/>
                    </a:cubicBezTo>
                    <a:cubicBezTo>
                      <a:pt x="122" y="308"/>
                      <a:pt x="126" y="295"/>
                      <a:pt x="122" y="276"/>
                    </a:cubicBezTo>
                    <a:cubicBezTo>
                      <a:pt x="111" y="225"/>
                      <a:pt x="107" y="173"/>
                      <a:pt x="119" y="122"/>
                    </a:cubicBezTo>
                    <a:cubicBezTo>
                      <a:pt x="137" y="46"/>
                      <a:pt x="184" y="7"/>
                      <a:pt x="261" y="3"/>
                    </a:cubicBezTo>
                    <a:cubicBezTo>
                      <a:pt x="320" y="0"/>
                      <a:pt x="371" y="20"/>
                      <a:pt x="417" y="55"/>
                    </a:cubicBezTo>
                    <a:cubicBezTo>
                      <a:pt x="434" y="68"/>
                      <a:pt x="449" y="69"/>
                      <a:pt x="468" y="59"/>
                    </a:cubicBezTo>
                    <a:cubicBezTo>
                      <a:pt x="504" y="40"/>
                      <a:pt x="543" y="28"/>
                      <a:pt x="585" y="34"/>
                    </a:cubicBezTo>
                    <a:cubicBezTo>
                      <a:pt x="618" y="38"/>
                      <a:pt x="645" y="53"/>
                      <a:pt x="667" y="78"/>
                    </a:cubicBezTo>
                    <a:cubicBezTo>
                      <a:pt x="689" y="103"/>
                      <a:pt x="696" y="104"/>
                      <a:pt x="726" y="90"/>
                    </a:cubicBezTo>
                    <a:cubicBezTo>
                      <a:pt x="772" y="70"/>
                      <a:pt x="820" y="56"/>
                      <a:pt x="871" y="58"/>
                    </a:cubicBezTo>
                    <a:cubicBezTo>
                      <a:pt x="898" y="60"/>
                      <a:pt x="923" y="68"/>
                      <a:pt x="944" y="87"/>
                    </a:cubicBezTo>
                    <a:cubicBezTo>
                      <a:pt x="964" y="104"/>
                      <a:pt x="974" y="104"/>
                      <a:pt x="995" y="87"/>
                    </a:cubicBezTo>
                    <a:cubicBezTo>
                      <a:pt x="1075" y="24"/>
                      <a:pt x="1160" y="12"/>
                      <a:pt x="1251" y="62"/>
                    </a:cubicBezTo>
                    <a:cubicBezTo>
                      <a:pt x="1267" y="71"/>
                      <a:pt x="1281" y="71"/>
                      <a:pt x="1297" y="60"/>
                    </a:cubicBezTo>
                    <a:cubicBezTo>
                      <a:pt x="1370" y="11"/>
                      <a:pt x="1439" y="18"/>
                      <a:pt x="1501" y="81"/>
                    </a:cubicBezTo>
                    <a:cubicBezTo>
                      <a:pt x="1512" y="93"/>
                      <a:pt x="1525" y="99"/>
                      <a:pt x="1542" y="100"/>
                    </a:cubicBezTo>
                    <a:cubicBezTo>
                      <a:pt x="1579" y="102"/>
                      <a:pt x="1615" y="108"/>
                      <a:pt x="1648" y="127"/>
                    </a:cubicBezTo>
                    <a:cubicBezTo>
                      <a:pt x="1678" y="143"/>
                      <a:pt x="1693" y="168"/>
                      <a:pt x="1692" y="203"/>
                    </a:cubicBezTo>
                    <a:cubicBezTo>
                      <a:pt x="1691" y="242"/>
                      <a:pt x="1689" y="280"/>
                      <a:pt x="1680" y="318"/>
                    </a:cubicBezTo>
                    <a:cubicBezTo>
                      <a:pt x="1676" y="335"/>
                      <a:pt x="1670" y="352"/>
                      <a:pt x="1654" y="364"/>
                    </a:cubicBezTo>
                    <a:cubicBezTo>
                      <a:pt x="1641" y="374"/>
                      <a:pt x="1641" y="389"/>
                      <a:pt x="1649" y="404"/>
                    </a:cubicBezTo>
                    <a:cubicBezTo>
                      <a:pt x="1662" y="431"/>
                      <a:pt x="1674" y="458"/>
                      <a:pt x="1682" y="487"/>
                    </a:cubicBezTo>
                    <a:cubicBezTo>
                      <a:pt x="1698" y="541"/>
                      <a:pt x="1694" y="593"/>
                      <a:pt x="1669" y="644"/>
                    </a:cubicBezTo>
                    <a:cubicBezTo>
                      <a:pt x="1657" y="668"/>
                      <a:pt x="1645" y="692"/>
                      <a:pt x="1629" y="713"/>
                    </a:cubicBezTo>
                    <a:cubicBezTo>
                      <a:pt x="1619" y="727"/>
                      <a:pt x="1618" y="740"/>
                      <a:pt x="1626" y="756"/>
                    </a:cubicBezTo>
                    <a:cubicBezTo>
                      <a:pt x="1662" y="827"/>
                      <a:pt x="1667" y="897"/>
                      <a:pt x="1621" y="966"/>
                    </a:cubicBezTo>
                    <a:cubicBezTo>
                      <a:pt x="1611" y="980"/>
                      <a:pt x="1615" y="994"/>
                      <a:pt x="1624" y="1008"/>
                    </a:cubicBezTo>
                    <a:cubicBezTo>
                      <a:pt x="1657" y="1055"/>
                      <a:pt x="1684" y="1106"/>
                      <a:pt x="1689" y="1163"/>
                    </a:cubicBezTo>
                    <a:cubicBezTo>
                      <a:pt x="1698" y="1258"/>
                      <a:pt x="1671" y="1341"/>
                      <a:pt x="1601" y="1408"/>
                    </a:cubicBezTo>
                    <a:cubicBezTo>
                      <a:pt x="1567" y="1440"/>
                      <a:pt x="1524" y="1451"/>
                      <a:pt x="1477" y="1444"/>
                    </a:cubicBezTo>
                    <a:cubicBezTo>
                      <a:pt x="1456" y="1441"/>
                      <a:pt x="1441" y="1447"/>
                      <a:pt x="1430" y="1466"/>
                    </a:cubicBezTo>
                    <a:cubicBezTo>
                      <a:pt x="1420" y="1485"/>
                      <a:pt x="1405" y="1502"/>
                      <a:pt x="1388" y="1516"/>
                    </a:cubicBezTo>
                    <a:cubicBezTo>
                      <a:pt x="1337" y="1559"/>
                      <a:pt x="1288" y="1561"/>
                      <a:pt x="1232" y="1522"/>
                    </a:cubicBezTo>
                    <a:cubicBezTo>
                      <a:pt x="1200" y="1500"/>
                      <a:pt x="1188" y="1501"/>
                      <a:pt x="1167" y="1533"/>
                    </a:cubicBezTo>
                    <a:cubicBezTo>
                      <a:pt x="1131" y="1586"/>
                      <a:pt x="1118" y="1647"/>
                      <a:pt x="1117" y="1709"/>
                    </a:cubicBezTo>
                    <a:cubicBezTo>
                      <a:pt x="1116" y="1729"/>
                      <a:pt x="1110" y="1732"/>
                      <a:pt x="1093" y="1731"/>
                    </a:cubicBezTo>
                    <a:cubicBezTo>
                      <a:pt x="1044" y="1730"/>
                      <a:pt x="995" y="1730"/>
                      <a:pt x="945" y="1731"/>
                    </a:cubicBezTo>
                    <a:cubicBezTo>
                      <a:pt x="930" y="1732"/>
                      <a:pt x="925" y="1730"/>
                      <a:pt x="922" y="1712"/>
                    </a:cubicBezTo>
                    <a:cubicBezTo>
                      <a:pt x="915" y="1655"/>
                      <a:pt x="890" y="1605"/>
                      <a:pt x="849" y="1565"/>
                    </a:cubicBezTo>
                    <a:cubicBezTo>
                      <a:pt x="799" y="1517"/>
                      <a:pt x="787" y="1458"/>
                      <a:pt x="801" y="1393"/>
                    </a:cubicBezTo>
                    <a:cubicBezTo>
                      <a:pt x="814" y="1331"/>
                      <a:pt x="860" y="1291"/>
                      <a:pt x="925" y="1283"/>
                    </a:cubicBezTo>
                    <a:cubicBezTo>
                      <a:pt x="954" y="1279"/>
                      <a:pt x="982" y="1277"/>
                      <a:pt x="1011" y="1282"/>
                    </a:cubicBezTo>
                    <a:cubicBezTo>
                      <a:pt x="1024" y="1285"/>
                      <a:pt x="1035" y="1280"/>
                      <a:pt x="1045" y="1271"/>
                    </a:cubicBezTo>
                    <a:cubicBezTo>
                      <a:pt x="1066" y="1252"/>
                      <a:pt x="1090" y="1237"/>
                      <a:pt x="1116" y="1227"/>
                    </a:cubicBezTo>
                    <a:cubicBezTo>
                      <a:pt x="1163" y="1208"/>
                      <a:pt x="1208" y="1212"/>
                      <a:pt x="1251" y="1241"/>
                    </a:cubicBezTo>
                    <a:cubicBezTo>
                      <a:pt x="1276" y="1257"/>
                      <a:pt x="1290" y="1255"/>
                      <a:pt x="1307" y="1229"/>
                    </a:cubicBezTo>
                    <a:cubicBezTo>
                      <a:pt x="1322" y="1208"/>
                      <a:pt x="1338" y="1189"/>
                      <a:pt x="1359" y="1174"/>
                    </a:cubicBezTo>
                    <a:cubicBezTo>
                      <a:pt x="1372" y="1164"/>
                      <a:pt x="1387" y="1157"/>
                      <a:pt x="1404" y="1155"/>
                    </a:cubicBezTo>
                    <a:cubicBezTo>
                      <a:pt x="1433" y="1151"/>
                      <a:pt x="1444" y="1129"/>
                      <a:pt x="1430" y="1104"/>
                    </a:cubicBezTo>
                    <a:cubicBezTo>
                      <a:pt x="1412" y="1073"/>
                      <a:pt x="1399" y="1039"/>
                      <a:pt x="1395" y="1003"/>
                    </a:cubicBezTo>
                    <a:cubicBezTo>
                      <a:pt x="1390" y="964"/>
                      <a:pt x="1398" y="928"/>
                      <a:pt x="1425" y="897"/>
                    </a:cubicBezTo>
                    <a:cubicBezTo>
                      <a:pt x="1437" y="883"/>
                      <a:pt x="1438" y="870"/>
                      <a:pt x="1430" y="853"/>
                    </a:cubicBezTo>
                    <a:cubicBezTo>
                      <a:pt x="1409" y="809"/>
                      <a:pt x="1393" y="762"/>
                      <a:pt x="1399" y="711"/>
                    </a:cubicBezTo>
                    <a:cubicBezTo>
                      <a:pt x="1403" y="677"/>
                      <a:pt x="1419" y="652"/>
                      <a:pt x="1448" y="633"/>
                    </a:cubicBezTo>
                    <a:cubicBezTo>
                      <a:pt x="1472" y="617"/>
                      <a:pt x="1476" y="596"/>
                      <a:pt x="1455" y="577"/>
                    </a:cubicBezTo>
                    <a:cubicBezTo>
                      <a:pt x="1393" y="522"/>
                      <a:pt x="1385" y="440"/>
                      <a:pt x="1421" y="361"/>
                    </a:cubicBezTo>
                    <a:cubicBezTo>
                      <a:pt x="1425" y="353"/>
                      <a:pt x="1428" y="345"/>
                      <a:pt x="1432" y="338"/>
                    </a:cubicBezTo>
                    <a:cubicBezTo>
                      <a:pt x="1439" y="324"/>
                      <a:pt x="1437" y="311"/>
                      <a:pt x="1427" y="301"/>
                    </a:cubicBezTo>
                    <a:cubicBezTo>
                      <a:pt x="1416" y="290"/>
                      <a:pt x="1402" y="288"/>
                      <a:pt x="1388" y="295"/>
                    </a:cubicBezTo>
                    <a:cubicBezTo>
                      <a:pt x="1352" y="314"/>
                      <a:pt x="1314" y="328"/>
                      <a:pt x="1274" y="336"/>
                    </a:cubicBezTo>
                    <a:cubicBezTo>
                      <a:pt x="1235" y="344"/>
                      <a:pt x="1196" y="347"/>
                      <a:pt x="1161" y="322"/>
                    </a:cubicBezTo>
                    <a:cubicBezTo>
                      <a:pt x="1149" y="314"/>
                      <a:pt x="1137" y="319"/>
                      <a:pt x="1124" y="324"/>
                    </a:cubicBezTo>
                    <a:cubicBezTo>
                      <a:pt x="1083" y="341"/>
                      <a:pt x="1040" y="352"/>
                      <a:pt x="994" y="344"/>
                    </a:cubicBezTo>
                    <a:cubicBezTo>
                      <a:pt x="966" y="339"/>
                      <a:pt x="941" y="327"/>
                      <a:pt x="921" y="307"/>
                    </a:cubicBezTo>
                    <a:cubicBezTo>
                      <a:pt x="901" y="287"/>
                      <a:pt x="892" y="286"/>
                      <a:pt x="868" y="300"/>
                    </a:cubicBezTo>
                    <a:cubicBezTo>
                      <a:pt x="796" y="341"/>
                      <a:pt x="740" y="337"/>
                      <a:pt x="677" y="284"/>
                    </a:cubicBezTo>
                    <a:cubicBezTo>
                      <a:pt x="664" y="272"/>
                      <a:pt x="650" y="271"/>
                      <a:pt x="634" y="276"/>
                    </a:cubicBezTo>
                    <a:cubicBezTo>
                      <a:pt x="592" y="289"/>
                      <a:pt x="548" y="297"/>
                      <a:pt x="503" y="292"/>
                    </a:cubicBezTo>
                    <a:cubicBezTo>
                      <a:pt x="477" y="289"/>
                      <a:pt x="454" y="281"/>
                      <a:pt x="432" y="266"/>
                    </a:cubicBezTo>
                    <a:cubicBezTo>
                      <a:pt x="409" y="251"/>
                      <a:pt x="386" y="261"/>
                      <a:pt x="380" y="289"/>
                    </a:cubicBezTo>
                    <a:cubicBezTo>
                      <a:pt x="375" y="314"/>
                      <a:pt x="368" y="338"/>
                      <a:pt x="355" y="360"/>
                    </a:cubicBezTo>
                    <a:cubicBezTo>
                      <a:pt x="345" y="380"/>
                      <a:pt x="331" y="396"/>
                      <a:pt x="310" y="407"/>
                    </a:cubicBezTo>
                    <a:cubicBezTo>
                      <a:pt x="286" y="419"/>
                      <a:pt x="281" y="434"/>
                      <a:pt x="293" y="459"/>
                    </a:cubicBezTo>
                    <a:cubicBezTo>
                      <a:pt x="311" y="492"/>
                      <a:pt x="326" y="527"/>
                      <a:pt x="329" y="566"/>
                    </a:cubicBezTo>
                    <a:cubicBezTo>
                      <a:pt x="333" y="599"/>
                      <a:pt x="326" y="629"/>
                      <a:pt x="299" y="652"/>
                    </a:cubicBezTo>
                    <a:cubicBezTo>
                      <a:pt x="283" y="667"/>
                      <a:pt x="282" y="684"/>
                      <a:pt x="296" y="700"/>
                    </a:cubicBezTo>
                    <a:cubicBezTo>
                      <a:pt x="356" y="771"/>
                      <a:pt x="363" y="849"/>
                      <a:pt x="327" y="933"/>
                    </a:cubicBezTo>
                    <a:cubicBezTo>
                      <a:pt x="310" y="972"/>
                      <a:pt x="311" y="975"/>
                      <a:pt x="345" y="1001"/>
                    </a:cubicBezTo>
                    <a:cubicBezTo>
                      <a:pt x="371" y="1020"/>
                      <a:pt x="392" y="1043"/>
                      <a:pt x="412" y="1069"/>
                    </a:cubicBezTo>
                    <a:cubicBezTo>
                      <a:pt x="472" y="1146"/>
                      <a:pt x="445" y="1246"/>
                      <a:pt x="357" y="1291"/>
                    </a:cubicBezTo>
                    <a:cubicBezTo>
                      <a:pt x="342" y="1298"/>
                      <a:pt x="319" y="1298"/>
                      <a:pt x="314" y="1311"/>
                    </a:cubicBezTo>
                    <a:cubicBezTo>
                      <a:pt x="309" y="1323"/>
                      <a:pt x="320" y="1341"/>
                      <a:pt x="322" y="1357"/>
                    </a:cubicBezTo>
                    <a:cubicBezTo>
                      <a:pt x="324" y="1374"/>
                      <a:pt x="324" y="1390"/>
                      <a:pt x="324" y="1407"/>
                    </a:cubicBezTo>
                    <a:cubicBezTo>
                      <a:pt x="324" y="1426"/>
                      <a:pt x="324" y="1444"/>
                      <a:pt x="325" y="1463"/>
                    </a:cubicBezTo>
                    <a:cubicBezTo>
                      <a:pt x="327" y="1508"/>
                      <a:pt x="341" y="1526"/>
                      <a:pt x="384" y="1539"/>
                    </a:cubicBezTo>
                    <a:cubicBezTo>
                      <a:pt x="408" y="1546"/>
                      <a:pt x="419" y="1567"/>
                      <a:pt x="408" y="1586"/>
                    </a:cubicBezTo>
                    <a:cubicBezTo>
                      <a:pt x="399" y="1601"/>
                      <a:pt x="386" y="1605"/>
                      <a:pt x="369" y="1601"/>
                    </a:cubicBezTo>
                    <a:cubicBezTo>
                      <a:pt x="301" y="1584"/>
                      <a:pt x="265" y="1541"/>
                      <a:pt x="261" y="1466"/>
                    </a:cubicBezTo>
                    <a:cubicBezTo>
                      <a:pt x="260" y="1450"/>
                      <a:pt x="261" y="1434"/>
                      <a:pt x="261" y="14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30">
                <a:extLst>
                  <a:ext uri="{FF2B5EF4-FFF2-40B4-BE49-F238E27FC236}">
                    <a16:creationId xmlns:a16="http://schemas.microsoft.com/office/drawing/2014/main" id="{9859C487-D2C3-4B06-9C61-7EB7A3C275D7}"/>
                  </a:ext>
                </a:extLst>
              </p:cNvPr>
              <p:cNvSpPr>
                <a:spLocks/>
              </p:cNvSpPr>
              <p:nvPr/>
            </p:nvSpPr>
            <p:spPr bwMode="auto">
              <a:xfrm>
                <a:off x="3625" y="1505"/>
                <a:ext cx="901" cy="508"/>
              </a:xfrm>
              <a:custGeom>
                <a:avLst/>
                <a:gdLst>
                  <a:gd name="T0" fmla="*/ 307 w 690"/>
                  <a:gd name="T1" fmla="*/ 44 h 389"/>
                  <a:gd name="T2" fmla="*/ 228 w 690"/>
                  <a:gd name="T3" fmla="*/ 110 h 389"/>
                  <a:gd name="T4" fmla="*/ 223 w 690"/>
                  <a:gd name="T5" fmla="*/ 143 h 389"/>
                  <a:gd name="T6" fmla="*/ 280 w 690"/>
                  <a:gd name="T7" fmla="*/ 151 h 389"/>
                  <a:gd name="T8" fmla="*/ 398 w 690"/>
                  <a:gd name="T9" fmla="*/ 42 h 389"/>
                  <a:gd name="T10" fmla="*/ 460 w 690"/>
                  <a:gd name="T11" fmla="*/ 28 h 389"/>
                  <a:gd name="T12" fmla="*/ 619 w 690"/>
                  <a:gd name="T13" fmla="*/ 28 h 389"/>
                  <a:gd name="T14" fmla="*/ 646 w 690"/>
                  <a:gd name="T15" fmla="*/ 20 h 389"/>
                  <a:gd name="T16" fmla="*/ 648 w 690"/>
                  <a:gd name="T17" fmla="*/ 23 h 389"/>
                  <a:gd name="T18" fmla="*/ 667 w 690"/>
                  <a:gd name="T19" fmla="*/ 194 h 389"/>
                  <a:gd name="T20" fmla="*/ 664 w 690"/>
                  <a:gd name="T21" fmla="*/ 269 h 389"/>
                  <a:gd name="T22" fmla="*/ 642 w 690"/>
                  <a:gd name="T23" fmla="*/ 326 h 389"/>
                  <a:gd name="T24" fmla="*/ 632 w 690"/>
                  <a:gd name="T25" fmla="*/ 341 h 389"/>
                  <a:gd name="T26" fmla="*/ 381 w 690"/>
                  <a:gd name="T27" fmla="*/ 367 h 389"/>
                  <a:gd name="T28" fmla="*/ 316 w 690"/>
                  <a:gd name="T29" fmla="*/ 340 h 389"/>
                  <a:gd name="T30" fmla="*/ 392 w 690"/>
                  <a:gd name="T31" fmla="*/ 282 h 389"/>
                  <a:gd name="T32" fmla="*/ 466 w 690"/>
                  <a:gd name="T33" fmla="*/ 215 h 389"/>
                  <a:gd name="T34" fmla="*/ 465 w 690"/>
                  <a:gd name="T35" fmla="*/ 193 h 389"/>
                  <a:gd name="T36" fmla="*/ 429 w 690"/>
                  <a:gd name="T37" fmla="*/ 165 h 389"/>
                  <a:gd name="T38" fmla="*/ 395 w 690"/>
                  <a:gd name="T39" fmla="*/ 193 h 389"/>
                  <a:gd name="T40" fmla="*/ 187 w 690"/>
                  <a:gd name="T41" fmla="*/ 332 h 389"/>
                  <a:gd name="T42" fmla="*/ 95 w 690"/>
                  <a:gd name="T43" fmla="*/ 338 h 389"/>
                  <a:gd name="T44" fmla="*/ 1 w 690"/>
                  <a:gd name="T45" fmla="*/ 217 h 389"/>
                  <a:gd name="T46" fmla="*/ 9 w 690"/>
                  <a:gd name="T47" fmla="*/ 202 h 389"/>
                  <a:gd name="T48" fmla="*/ 117 w 690"/>
                  <a:gd name="T49" fmla="*/ 37 h 389"/>
                  <a:gd name="T50" fmla="*/ 140 w 690"/>
                  <a:gd name="T51" fmla="*/ 18 h 389"/>
                  <a:gd name="T52" fmla="*/ 237 w 690"/>
                  <a:gd name="T53" fmla="*/ 26 h 389"/>
                  <a:gd name="T54" fmla="*/ 307 w 690"/>
                  <a:gd name="T55" fmla="*/ 4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0" h="389">
                    <a:moveTo>
                      <a:pt x="307" y="44"/>
                    </a:moveTo>
                    <a:cubicBezTo>
                      <a:pt x="280" y="70"/>
                      <a:pt x="255" y="91"/>
                      <a:pt x="228" y="110"/>
                    </a:cubicBezTo>
                    <a:cubicBezTo>
                      <a:pt x="211" y="120"/>
                      <a:pt x="211" y="128"/>
                      <a:pt x="223" y="143"/>
                    </a:cubicBezTo>
                    <a:cubicBezTo>
                      <a:pt x="248" y="176"/>
                      <a:pt x="247" y="177"/>
                      <a:pt x="280" y="151"/>
                    </a:cubicBezTo>
                    <a:cubicBezTo>
                      <a:pt x="322" y="118"/>
                      <a:pt x="364" y="84"/>
                      <a:pt x="398" y="42"/>
                    </a:cubicBezTo>
                    <a:cubicBezTo>
                      <a:pt x="409" y="28"/>
                      <a:pt x="445" y="21"/>
                      <a:pt x="460" y="28"/>
                    </a:cubicBezTo>
                    <a:cubicBezTo>
                      <a:pt x="513" y="49"/>
                      <a:pt x="566" y="42"/>
                      <a:pt x="619" y="28"/>
                    </a:cubicBezTo>
                    <a:cubicBezTo>
                      <a:pt x="628" y="25"/>
                      <a:pt x="637" y="23"/>
                      <a:pt x="646" y="20"/>
                    </a:cubicBezTo>
                    <a:cubicBezTo>
                      <a:pt x="646" y="20"/>
                      <a:pt x="646" y="21"/>
                      <a:pt x="648" y="23"/>
                    </a:cubicBezTo>
                    <a:cubicBezTo>
                      <a:pt x="633" y="81"/>
                      <a:pt x="635" y="141"/>
                      <a:pt x="667" y="194"/>
                    </a:cubicBezTo>
                    <a:cubicBezTo>
                      <a:pt x="684" y="222"/>
                      <a:pt x="690" y="243"/>
                      <a:pt x="664" y="269"/>
                    </a:cubicBezTo>
                    <a:cubicBezTo>
                      <a:pt x="650" y="283"/>
                      <a:pt x="646" y="305"/>
                      <a:pt x="642" y="326"/>
                    </a:cubicBezTo>
                    <a:cubicBezTo>
                      <a:pt x="640" y="332"/>
                      <a:pt x="640" y="338"/>
                      <a:pt x="632" y="341"/>
                    </a:cubicBezTo>
                    <a:cubicBezTo>
                      <a:pt x="550" y="370"/>
                      <a:pt x="468" y="389"/>
                      <a:pt x="381" y="367"/>
                    </a:cubicBezTo>
                    <a:cubicBezTo>
                      <a:pt x="359" y="362"/>
                      <a:pt x="337" y="353"/>
                      <a:pt x="316" y="340"/>
                    </a:cubicBezTo>
                    <a:cubicBezTo>
                      <a:pt x="342" y="321"/>
                      <a:pt x="367" y="302"/>
                      <a:pt x="392" y="282"/>
                    </a:cubicBezTo>
                    <a:cubicBezTo>
                      <a:pt x="418" y="261"/>
                      <a:pt x="441" y="237"/>
                      <a:pt x="466" y="215"/>
                    </a:cubicBezTo>
                    <a:cubicBezTo>
                      <a:pt x="475" y="206"/>
                      <a:pt x="474" y="201"/>
                      <a:pt x="465" y="193"/>
                    </a:cubicBezTo>
                    <a:cubicBezTo>
                      <a:pt x="452" y="184"/>
                      <a:pt x="441" y="166"/>
                      <a:pt x="429" y="165"/>
                    </a:cubicBezTo>
                    <a:cubicBezTo>
                      <a:pt x="418" y="164"/>
                      <a:pt x="406" y="183"/>
                      <a:pt x="395" y="193"/>
                    </a:cubicBezTo>
                    <a:cubicBezTo>
                      <a:pt x="333" y="251"/>
                      <a:pt x="268" y="303"/>
                      <a:pt x="187" y="332"/>
                    </a:cubicBezTo>
                    <a:cubicBezTo>
                      <a:pt x="157" y="343"/>
                      <a:pt x="126" y="345"/>
                      <a:pt x="95" y="338"/>
                    </a:cubicBezTo>
                    <a:cubicBezTo>
                      <a:pt x="44" y="326"/>
                      <a:pt x="0" y="269"/>
                      <a:pt x="1" y="217"/>
                    </a:cubicBezTo>
                    <a:cubicBezTo>
                      <a:pt x="1" y="210"/>
                      <a:pt x="5" y="206"/>
                      <a:pt x="9" y="202"/>
                    </a:cubicBezTo>
                    <a:cubicBezTo>
                      <a:pt x="53" y="152"/>
                      <a:pt x="88" y="96"/>
                      <a:pt x="117" y="37"/>
                    </a:cubicBezTo>
                    <a:cubicBezTo>
                      <a:pt x="122" y="26"/>
                      <a:pt x="130" y="23"/>
                      <a:pt x="140" y="18"/>
                    </a:cubicBezTo>
                    <a:cubicBezTo>
                      <a:pt x="174" y="0"/>
                      <a:pt x="205" y="1"/>
                      <a:pt x="237" y="26"/>
                    </a:cubicBezTo>
                    <a:cubicBezTo>
                      <a:pt x="255" y="39"/>
                      <a:pt x="280" y="42"/>
                      <a:pt x="307"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31">
                <a:extLst>
                  <a:ext uri="{FF2B5EF4-FFF2-40B4-BE49-F238E27FC236}">
                    <a16:creationId xmlns:a16="http://schemas.microsoft.com/office/drawing/2014/main" id="{51359DEC-A305-4B4B-A3F8-BFBFF130F5C4}"/>
                  </a:ext>
                </a:extLst>
              </p:cNvPr>
              <p:cNvSpPr>
                <a:spLocks/>
              </p:cNvSpPr>
              <p:nvPr/>
            </p:nvSpPr>
            <p:spPr bwMode="auto">
              <a:xfrm>
                <a:off x="3189" y="1850"/>
                <a:ext cx="868" cy="516"/>
              </a:xfrm>
              <a:custGeom>
                <a:avLst/>
                <a:gdLst>
                  <a:gd name="T0" fmla="*/ 51 w 665"/>
                  <a:gd name="T1" fmla="*/ 228 h 396"/>
                  <a:gd name="T2" fmla="*/ 350 w 665"/>
                  <a:gd name="T3" fmla="*/ 273 h 396"/>
                  <a:gd name="T4" fmla="*/ 358 w 665"/>
                  <a:gd name="T5" fmla="*/ 273 h 396"/>
                  <a:gd name="T6" fmla="*/ 402 w 665"/>
                  <a:gd name="T7" fmla="*/ 224 h 396"/>
                  <a:gd name="T8" fmla="*/ 377 w 665"/>
                  <a:gd name="T9" fmla="*/ 207 h 396"/>
                  <a:gd name="T10" fmla="*/ 69 w 665"/>
                  <a:gd name="T11" fmla="*/ 166 h 396"/>
                  <a:gd name="T12" fmla="*/ 39 w 665"/>
                  <a:gd name="T13" fmla="*/ 133 h 396"/>
                  <a:gd name="T14" fmla="*/ 10 w 665"/>
                  <a:gd name="T15" fmla="*/ 66 h 396"/>
                  <a:gd name="T16" fmla="*/ 10 w 665"/>
                  <a:gd name="T17" fmla="*/ 36 h 396"/>
                  <a:gd name="T18" fmla="*/ 26 w 665"/>
                  <a:gd name="T19" fmla="*/ 11 h 396"/>
                  <a:gd name="T20" fmla="*/ 51 w 665"/>
                  <a:gd name="T21" fmla="*/ 25 h 396"/>
                  <a:gd name="T22" fmla="*/ 265 w 665"/>
                  <a:gd name="T23" fmla="*/ 7 h 396"/>
                  <a:gd name="T24" fmla="*/ 284 w 665"/>
                  <a:gd name="T25" fmla="*/ 13 h 396"/>
                  <a:gd name="T26" fmla="*/ 526 w 665"/>
                  <a:gd name="T27" fmla="*/ 133 h 396"/>
                  <a:gd name="T28" fmla="*/ 584 w 665"/>
                  <a:gd name="T29" fmla="*/ 113 h 396"/>
                  <a:gd name="T30" fmla="*/ 635 w 665"/>
                  <a:gd name="T31" fmla="*/ 141 h 396"/>
                  <a:gd name="T32" fmla="*/ 657 w 665"/>
                  <a:gd name="T33" fmla="*/ 189 h 396"/>
                  <a:gd name="T34" fmla="*/ 497 w 665"/>
                  <a:gd name="T35" fmla="*/ 362 h 396"/>
                  <a:gd name="T36" fmla="*/ 279 w 665"/>
                  <a:gd name="T37" fmla="*/ 396 h 396"/>
                  <a:gd name="T38" fmla="*/ 100 w 665"/>
                  <a:gd name="T39" fmla="*/ 381 h 396"/>
                  <a:gd name="T40" fmla="*/ 67 w 665"/>
                  <a:gd name="T41" fmla="*/ 361 h 396"/>
                  <a:gd name="T42" fmla="*/ 30 w 665"/>
                  <a:gd name="T43" fmla="*/ 324 h 396"/>
                  <a:gd name="T44" fmla="*/ 42 w 665"/>
                  <a:gd name="T45" fmla="*/ 273 h 396"/>
                  <a:gd name="T46" fmla="*/ 51 w 665"/>
                  <a:gd name="T47" fmla="*/ 22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5" h="396">
                    <a:moveTo>
                      <a:pt x="51" y="228"/>
                    </a:moveTo>
                    <a:cubicBezTo>
                      <a:pt x="148" y="264"/>
                      <a:pt x="248" y="276"/>
                      <a:pt x="350" y="273"/>
                    </a:cubicBezTo>
                    <a:cubicBezTo>
                      <a:pt x="353" y="273"/>
                      <a:pt x="356" y="273"/>
                      <a:pt x="358" y="273"/>
                    </a:cubicBezTo>
                    <a:cubicBezTo>
                      <a:pt x="406" y="271"/>
                      <a:pt x="405" y="271"/>
                      <a:pt x="402" y="224"/>
                    </a:cubicBezTo>
                    <a:cubicBezTo>
                      <a:pt x="400" y="205"/>
                      <a:pt x="391" y="206"/>
                      <a:pt x="377" y="207"/>
                    </a:cubicBezTo>
                    <a:cubicBezTo>
                      <a:pt x="271" y="215"/>
                      <a:pt x="168" y="203"/>
                      <a:pt x="69" y="166"/>
                    </a:cubicBezTo>
                    <a:cubicBezTo>
                      <a:pt x="53" y="160"/>
                      <a:pt x="42" y="152"/>
                      <a:pt x="39" y="133"/>
                    </a:cubicBezTo>
                    <a:cubicBezTo>
                      <a:pt x="34" y="109"/>
                      <a:pt x="23" y="87"/>
                      <a:pt x="10" y="66"/>
                    </a:cubicBezTo>
                    <a:cubicBezTo>
                      <a:pt x="3" y="55"/>
                      <a:pt x="0" y="47"/>
                      <a:pt x="10" y="36"/>
                    </a:cubicBezTo>
                    <a:cubicBezTo>
                      <a:pt x="17" y="29"/>
                      <a:pt x="16" y="13"/>
                      <a:pt x="26" y="11"/>
                    </a:cubicBezTo>
                    <a:cubicBezTo>
                      <a:pt x="33" y="10"/>
                      <a:pt x="42" y="21"/>
                      <a:pt x="51" y="25"/>
                    </a:cubicBezTo>
                    <a:cubicBezTo>
                      <a:pt x="126" y="59"/>
                      <a:pt x="198" y="52"/>
                      <a:pt x="265" y="7"/>
                    </a:cubicBezTo>
                    <a:cubicBezTo>
                      <a:pt x="276" y="0"/>
                      <a:pt x="279" y="0"/>
                      <a:pt x="284" y="13"/>
                    </a:cubicBezTo>
                    <a:cubicBezTo>
                      <a:pt x="322" y="118"/>
                      <a:pt x="418" y="165"/>
                      <a:pt x="526" y="133"/>
                    </a:cubicBezTo>
                    <a:cubicBezTo>
                      <a:pt x="546" y="127"/>
                      <a:pt x="565" y="112"/>
                      <a:pt x="584" y="113"/>
                    </a:cubicBezTo>
                    <a:cubicBezTo>
                      <a:pt x="602" y="114"/>
                      <a:pt x="618" y="132"/>
                      <a:pt x="635" y="141"/>
                    </a:cubicBezTo>
                    <a:cubicBezTo>
                      <a:pt x="665" y="157"/>
                      <a:pt x="665" y="157"/>
                      <a:pt x="657" y="189"/>
                    </a:cubicBezTo>
                    <a:cubicBezTo>
                      <a:pt x="634" y="275"/>
                      <a:pt x="578" y="330"/>
                      <a:pt x="497" y="362"/>
                    </a:cubicBezTo>
                    <a:cubicBezTo>
                      <a:pt x="427" y="389"/>
                      <a:pt x="353" y="396"/>
                      <a:pt x="279" y="396"/>
                    </a:cubicBezTo>
                    <a:cubicBezTo>
                      <a:pt x="219" y="395"/>
                      <a:pt x="160" y="389"/>
                      <a:pt x="100" y="381"/>
                    </a:cubicBezTo>
                    <a:cubicBezTo>
                      <a:pt x="85" y="379"/>
                      <a:pt x="76" y="371"/>
                      <a:pt x="67" y="361"/>
                    </a:cubicBezTo>
                    <a:cubicBezTo>
                      <a:pt x="55" y="349"/>
                      <a:pt x="34" y="339"/>
                      <a:pt x="30" y="324"/>
                    </a:cubicBezTo>
                    <a:cubicBezTo>
                      <a:pt x="26" y="309"/>
                      <a:pt x="38" y="290"/>
                      <a:pt x="42" y="273"/>
                    </a:cubicBezTo>
                    <a:cubicBezTo>
                      <a:pt x="45" y="259"/>
                      <a:pt x="47" y="244"/>
                      <a:pt x="51"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32">
                <a:extLst>
                  <a:ext uri="{FF2B5EF4-FFF2-40B4-BE49-F238E27FC236}">
                    <a16:creationId xmlns:a16="http://schemas.microsoft.com/office/drawing/2014/main" id="{E558C22B-1CA8-4227-AFF7-ED19C132B646}"/>
                  </a:ext>
                </a:extLst>
              </p:cNvPr>
              <p:cNvSpPr>
                <a:spLocks/>
              </p:cNvSpPr>
              <p:nvPr/>
            </p:nvSpPr>
            <p:spPr bwMode="auto">
              <a:xfrm>
                <a:off x="3991" y="2035"/>
                <a:ext cx="509" cy="528"/>
              </a:xfrm>
              <a:custGeom>
                <a:avLst/>
                <a:gdLst>
                  <a:gd name="T0" fmla="*/ 352 w 390"/>
                  <a:gd name="T1" fmla="*/ 216 h 405"/>
                  <a:gd name="T2" fmla="*/ 378 w 390"/>
                  <a:gd name="T3" fmla="*/ 323 h 405"/>
                  <a:gd name="T4" fmla="*/ 371 w 390"/>
                  <a:gd name="T5" fmla="*/ 335 h 405"/>
                  <a:gd name="T6" fmla="*/ 298 w 390"/>
                  <a:gd name="T7" fmla="*/ 396 h 405"/>
                  <a:gd name="T8" fmla="*/ 284 w 390"/>
                  <a:gd name="T9" fmla="*/ 401 h 405"/>
                  <a:gd name="T10" fmla="*/ 129 w 390"/>
                  <a:gd name="T11" fmla="*/ 392 h 405"/>
                  <a:gd name="T12" fmla="*/ 0 w 390"/>
                  <a:gd name="T13" fmla="*/ 226 h 405"/>
                  <a:gd name="T14" fmla="*/ 108 w 390"/>
                  <a:gd name="T15" fmla="*/ 38 h 405"/>
                  <a:gd name="T16" fmla="*/ 122 w 390"/>
                  <a:gd name="T17" fmla="*/ 30 h 405"/>
                  <a:gd name="T18" fmla="*/ 342 w 390"/>
                  <a:gd name="T19" fmla="*/ 5 h 405"/>
                  <a:gd name="T20" fmla="*/ 365 w 390"/>
                  <a:gd name="T21" fmla="*/ 18 h 405"/>
                  <a:gd name="T22" fmla="*/ 380 w 390"/>
                  <a:gd name="T23" fmla="*/ 73 h 405"/>
                  <a:gd name="T24" fmla="*/ 363 w 390"/>
                  <a:gd name="T25" fmla="*/ 133 h 405"/>
                  <a:gd name="T26" fmla="*/ 219 w 390"/>
                  <a:gd name="T27" fmla="*/ 191 h 405"/>
                  <a:gd name="T28" fmla="*/ 204 w 390"/>
                  <a:gd name="T29" fmla="*/ 209 h 405"/>
                  <a:gd name="T30" fmla="*/ 204 w 390"/>
                  <a:gd name="T31" fmla="*/ 211 h 405"/>
                  <a:gd name="T32" fmla="*/ 253 w 390"/>
                  <a:gd name="T33" fmla="*/ 251 h 405"/>
                  <a:gd name="T34" fmla="*/ 352 w 390"/>
                  <a:gd name="T35" fmla="*/ 216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405">
                    <a:moveTo>
                      <a:pt x="352" y="216"/>
                    </a:moveTo>
                    <a:cubicBezTo>
                      <a:pt x="356" y="254"/>
                      <a:pt x="363" y="290"/>
                      <a:pt x="378" y="323"/>
                    </a:cubicBezTo>
                    <a:cubicBezTo>
                      <a:pt x="381" y="331"/>
                      <a:pt x="376" y="333"/>
                      <a:pt x="371" y="335"/>
                    </a:cubicBezTo>
                    <a:cubicBezTo>
                      <a:pt x="342" y="349"/>
                      <a:pt x="319" y="371"/>
                      <a:pt x="298" y="396"/>
                    </a:cubicBezTo>
                    <a:cubicBezTo>
                      <a:pt x="295" y="400"/>
                      <a:pt x="292" y="405"/>
                      <a:pt x="284" y="401"/>
                    </a:cubicBezTo>
                    <a:cubicBezTo>
                      <a:pt x="234" y="376"/>
                      <a:pt x="182" y="374"/>
                      <a:pt x="129" y="392"/>
                    </a:cubicBezTo>
                    <a:cubicBezTo>
                      <a:pt x="118" y="304"/>
                      <a:pt x="111" y="295"/>
                      <a:pt x="0" y="226"/>
                    </a:cubicBezTo>
                    <a:cubicBezTo>
                      <a:pt x="60" y="177"/>
                      <a:pt x="95" y="114"/>
                      <a:pt x="108" y="38"/>
                    </a:cubicBezTo>
                    <a:cubicBezTo>
                      <a:pt x="110" y="29"/>
                      <a:pt x="114" y="28"/>
                      <a:pt x="122" y="30"/>
                    </a:cubicBezTo>
                    <a:cubicBezTo>
                      <a:pt x="198" y="43"/>
                      <a:pt x="270" y="29"/>
                      <a:pt x="342" y="5"/>
                    </a:cubicBezTo>
                    <a:cubicBezTo>
                      <a:pt x="355" y="1"/>
                      <a:pt x="362" y="0"/>
                      <a:pt x="365" y="18"/>
                    </a:cubicBezTo>
                    <a:cubicBezTo>
                      <a:pt x="367" y="37"/>
                      <a:pt x="374" y="55"/>
                      <a:pt x="380" y="73"/>
                    </a:cubicBezTo>
                    <a:cubicBezTo>
                      <a:pt x="390" y="100"/>
                      <a:pt x="386" y="114"/>
                      <a:pt x="363" y="133"/>
                    </a:cubicBezTo>
                    <a:cubicBezTo>
                      <a:pt x="321" y="166"/>
                      <a:pt x="272" y="184"/>
                      <a:pt x="219" y="191"/>
                    </a:cubicBezTo>
                    <a:cubicBezTo>
                      <a:pt x="205" y="192"/>
                      <a:pt x="202" y="198"/>
                      <a:pt x="204" y="209"/>
                    </a:cubicBezTo>
                    <a:cubicBezTo>
                      <a:pt x="204" y="210"/>
                      <a:pt x="204" y="210"/>
                      <a:pt x="204" y="211"/>
                    </a:cubicBezTo>
                    <a:cubicBezTo>
                      <a:pt x="204" y="260"/>
                      <a:pt x="204" y="260"/>
                      <a:pt x="253" y="251"/>
                    </a:cubicBezTo>
                    <a:cubicBezTo>
                      <a:pt x="287" y="244"/>
                      <a:pt x="319" y="232"/>
                      <a:pt x="352"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33">
                <a:extLst>
                  <a:ext uri="{FF2B5EF4-FFF2-40B4-BE49-F238E27FC236}">
                    <a16:creationId xmlns:a16="http://schemas.microsoft.com/office/drawing/2014/main" id="{AF86208A-47CD-4CBC-A12C-3AE3602D6710}"/>
                  </a:ext>
                </a:extLst>
              </p:cNvPr>
              <p:cNvSpPr>
                <a:spLocks/>
              </p:cNvSpPr>
              <p:nvPr/>
            </p:nvSpPr>
            <p:spPr bwMode="auto">
              <a:xfrm>
                <a:off x="3359" y="2391"/>
                <a:ext cx="721" cy="340"/>
              </a:xfrm>
              <a:custGeom>
                <a:avLst/>
                <a:gdLst>
                  <a:gd name="T0" fmla="*/ 0 w 552"/>
                  <a:gd name="T1" fmla="*/ 36 h 261"/>
                  <a:gd name="T2" fmla="*/ 109 w 552"/>
                  <a:gd name="T3" fmla="*/ 43 h 261"/>
                  <a:gd name="T4" fmla="*/ 397 w 552"/>
                  <a:gd name="T5" fmla="*/ 3 h 261"/>
                  <a:gd name="T6" fmla="*/ 407 w 552"/>
                  <a:gd name="T7" fmla="*/ 0 h 261"/>
                  <a:gd name="T8" fmla="*/ 529 w 552"/>
                  <a:gd name="T9" fmla="*/ 60 h 261"/>
                  <a:gd name="T10" fmla="*/ 540 w 552"/>
                  <a:gd name="T11" fmla="*/ 151 h 261"/>
                  <a:gd name="T12" fmla="*/ 504 w 552"/>
                  <a:gd name="T13" fmla="*/ 172 h 261"/>
                  <a:gd name="T14" fmla="*/ 351 w 552"/>
                  <a:gd name="T15" fmla="*/ 200 h 261"/>
                  <a:gd name="T16" fmla="*/ 76 w 552"/>
                  <a:gd name="T17" fmla="*/ 189 h 261"/>
                  <a:gd name="T18" fmla="*/ 52 w 552"/>
                  <a:gd name="T19" fmla="*/ 174 h 261"/>
                  <a:gd name="T20" fmla="*/ 15 w 552"/>
                  <a:gd name="T21" fmla="*/ 107 h 261"/>
                  <a:gd name="T22" fmla="*/ 0 w 552"/>
                  <a:gd name="T23" fmla="*/ 36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2" h="261">
                    <a:moveTo>
                      <a:pt x="0" y="36"/>
                    </a:moveTo>
                    <a:cubicBezTo>
                      <a:pt x="37" y="38"/>
                      <a:pt x="73" y="42"/>
                      <a:pt x="109" y="43"/>
                    </a:cubicBezTo>
                    <a:cubicBezTo>
                      <a:pt x="207" y="48"/>
                      <a:pt x="304" y="41"/>
                      <a:pt x="397" y="3"/>
                    </a:cubicBezTo>
                    <a:cubicBezTo>
                      <a:pt x="400" y="2"/>
                      <a:pt x="404" y="0"/>
                      <a:pt x="407" y="0"/>
                    </a:cubicBezTo>
                    <a:cubicBezTo>
                      <a:pt x="453" y="9"/>
                      <a:pt x="498" y="22"/>
                      <a:pt x="529" y="60"/>
                    </a:cubicBezTo>
                    <a:cubicBezTo>
                      <a:pt x="552" y="87"/>
                      <a:pt x="552" y="119"/>
                      <a:pt x="540" y="151"/>
                    </a:cubicBezTo>
                    <a:cubicBezTo>
                      <a:pt x="535" y="166"/>
                      <a:pt x="522" y="173"/>
                      <a:pt x="504" y="172"/>
                    </a:cubicBezTo>
                    <a:cubicBezTo>
                      <a:pt x="451" y="169"/>
                      <a:pt x="396" y="172"/>
                      <a:pt x="351" y="200"/>
                    </a:cubicBezTo>
                    <a:cubicBezTo>
                      <a:pt x="255" y="261"/>
                      <a:pt x="166" y="231"/>
                      <a:pt x="76" y="189"/>
                    </a:cubicBezTo>
                    <a:cubicBezTo>
                      <a:pt x="67" y="185"/>
                      <a:pt x="60" y="179"/>
                      <a:pt x="52" y="174"/>
                    </a:cubicBezTo>
                    <a:cubicBezTo>
                      <a:pt x="27" y="159"/>
                      <a:pt x="9" y="142"/>
                      <a:pt x="15" y="107"/>
                    </a:cubicBezTo>
                    <a:cubicBezTo>
                      <a:pt x="20" y="83"/>
                      <a:pt x="8" y="60"/>
                      <a:pt x="0"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34">
                <a:extLst>
                  <a:ext uri="{FF2B5EF4-FFF2-40B4-BE49-F238E27FC236}">
                    <a16:creationId xmlns:a16="http://schemas.microsoft.com/office/drawing/2014/main" id="{33BFA8EA-E2FE-4D45-9F67-369B4C924B5F}"/>
                  </a:ext>
                </a:extLst>
              </p:cNvPr>
              <p:cNvSpPr>
                <a:spLocks/>
              </p:cNvSpPr>
              <p:nvPr/>
            </p:nvSpPr>
            <p:spPr bwMode="auto">
              <a:xfrm>
                <a:off x="3189" y="1471"/>
                <a:ext cx="504" cy="367"/>
              </a:xfrm>
              <a:custGeom>
                <a:avLst/>
                <a:gdLst>
                  <a:gd name="T0" fmla="*/ 386 w 386"/>
                  <a:gd name="T1" fmla="*/ 50 h 281"/>
                  <a:gd name="T2" fmla="*/ 234 w 386"/>
                  <a:gd name="T3" fmla="*/ 241 h 281"/>
                  <a:gd name="T4" fmla="*/ 96 w 386"/>
                  <a:gd name="T5" fmla="*/ 264 h 281"/>
                  <a:gd name="T6" fmla="*/ 26 w 386"/>
                  <a:gd name="T7" fmla="*/ 187 h 281"/>
                  <a:gd name="T8" fmla="*/ 5 w 386"/>
                  <a:gd name="T9" fmla="*/ 123 h 281"/>
                  <a:gd name="T10" fmla="*/ 8 w 386"/>
                  <a:gd name="T11" fmla="*/ 104 h 281"/>
                  <a:gd name="T12" fmla="*/ 66 w 386"/>
                  <a:gd name="T13" fmla="*/ 15 h 281"/>
                  <a:gd name="T14" fmla="*/ 80 w 386"/>
                  <a:gd name="T15" fmla="*/ 4 h 281"/>
                  <a:gd name="T16" fmla="*/ 210 w 386"/>
                  <a:gd name="T17" fmla="*/ 16 h 281"/>
                  <a:gd name="T18" fmla="*/ 219 w 386"/>
                  <a:gd name="T19" fmla="*/ 17 h 281"/>
                  <a:gd name="T20" fmla="*/ 165 w 386"/>
                  <a:gd name="T21" fmla="*/ 84 h 281"/>
                  <a:gd name="T22" fmla="*/ 165 w 386"/>
                  <a:gd name="T23" fmla="*/ 105 h 281"/>
                  <a:gd name="T24" fmla="*/ 234 w 386"/>
                  <a:gd name="T25" fmla="*/ 103 h 281"/>
                  <a:gd name="T26" fmla="*/ 292 w 386"/>
                  <a:gd name="T27" fmla="*/ 25 h 281"/>
                  <a:gd name="T28" fmla="*/ 309 w 386"/>
                  <a:gd name="T29" fmla="*/ 20 h 281"/>
                  <a:gd name="T30" fmla="*/ 386 w 386"/>
                  <a:gd name="T31" fmla="*/ 5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6" h="281">
                    <a:moveTo>
                      <a:pt x="386" y="50"/>
                    </a:moveTo>
                    <a:cubicBezTo>
                      <a:pt x="345" y="123"/>
                      <a:pt x="302" y="192"/>
                      <a:pt x="234" y="241"/>
                    </a:cubicBezTo>
                    <a:cubicBezTo>
                      <a:pt x="192" y="271"/>
                      <a:pt x="146" y="281"/>
                      <a:pt x="96" y="264"/>
                    </a:cubicBezTo>
                    <a:cubicBezTo>
                      <a:pt x="58" y="252"/>
                      <a:pt x="34" y="227"/>
                      <a:pt x="26" y="187"/>
                    </a:cubicBezTo>
                    <a:cubicBezTo>
                      <a:pt x="21" y="165"/>
                      <a:pt x="14" y="144"/>
                      <a:pt x="5" y="123"/>
                    </a:cubicBezTo>
                    <a:cubicBezTo>
                      <a:pt x="1" y="115"/>
                      <a:pt x="0" y="110"/>
                      <a:pt x="8" y="104"/>
                    </a:cubicBezTo>
                    <a:cubicBezTo>
                      <a:pt x="36" y="80"/>
                      <a:pt x="54" y="49"/>
                      <a:pt x="66" y="15"/>
                    </a:cubicBezTo>
                    <a:cubicBezTo>
                      <a:pt x="68" y="9"/>
                      <a:pt x="68" y="0"/>
                      <a:pt x="80" y="4"/>
                    </a:cubicBezTo>
                    <a:cubicBezTo>
                      <a:pt x="122" y="19"/>
                      <a:pt x="166" y="22"/>
                      <a:pt x="210" y="16"/>
                    </a:cubicBezTo>
                    <a:cubicBezTo>
                      <a:pt x="212" y="16"/>
                      <a:pt x="215" y="16"/>
                      <a:pt x="219" y="17"/>
                    </a:cubicBezTo>
                    <a:cubicBezTo>
                      <a:pt x="203" y="42"/>
                      <a:pt x="185" y="64"/>
                      <a:pt x="165" y="84"/>
                    </a:cubicBezTo>
                    <a:cubicBezTo>
                      <a:pt x="157" y="92"/>
                      <a:pt x="157" y="96"/>
                      <a:pt x="165" y="105"/>
                    </a:cubicBezTo>
                    <a:cubicBezTo>
                      <a:pt x="200" y="142"/>
                      <a:pt x="200" y="142"/>
                      <a:pt x="234" y="103"/>
                    </a:cubicBezTo>
                    <a:cubicBezTo>
                      <a:pt x="255" y="78"/>
                      <a:pt x="275" y="53"/>
                      <a:pt x="292" y="25"/>
                    </a:cubicBezTo>
                    <a:cubicBezTo>
                      <a:pt x="297" y="18"/>
                      <a:pt x="300" y="13"/>
                      <a:pt x="309" y="20"/>
                    </a:cubicBezTo>
                    <a:cubicBezTo>
                      <a:pt x="332" y="35"/>
                      <a:pt x="357" y="44"/>
                      <a:pt x="38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33" name="Title 1"/>
          <p:cNvSpPr txBox="1">
            <a:spLocks/>
          </p:cNvSpPr>
          <p:nvPr/>
        </p:nvSpPr>
        <p:spPr>
          <a:xfrm>
            <a:off x="932801" y="4504775"/>
            <a:ext cx="404241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145165"/>
                </a:solidFill>
                <a:latin typeface="Proxima Nova Rg" panose="02000506030000020004" pitchFamily="2" charset="0"/>
                <a:ea typeface="+mj-ea"/>
                <a:cs typeface="+mj-cs"/>
              </a:defRPr>
            </a:lvl1pPr>
          </a:lstStyle>
          <a:p>
            <a:endParaRPr lang="en-US" sz="2000" dirty="0"/>
          </a:p>
        </p:txBody>
      </p:sp>
      <p:sp>
        <p:nvSpPr>
          <p:cNvPr id="38" name="Title 1"/>
          <p:cNvSpPr txBox="1">
            <a:spLocks/>
          </p:cNvSpPr>
          <p:nvPr/>
        </p:nvSpPr>
        <p:spPr>
          <a:xfrm>
            <a:off x="6152616" y="3582848"/>
            <a:ext cx="4869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145165"/>
                </a:solidFill>
                <a:latin typeface="Proxima Nova Rg" panose="02000506030000020004" pitchFamily="2" charset="0"/>
                <a:ea typeface="+mj-ea"/>
                <a:cs typeface="+mj-cs"/>
              </a:defRPr>
            </a:lvl1pPr>
          </a:lstStyle>
          <a:p>
            <a:endParaRPr lang="en-US" sz="2000" dirty="0"/>
          </a:p>
        </p:txBody>
      </p:sp>
      <p:sp>
        <p:nvSpPr>
          <p:cNvPr id="3" name="TextBox 2"/>
          <p:cNvSpPr txBox="1"/>
          <p:nvPr/>
        </p:nvSpPr>
        <p:spPr>
          <a:xfrm>
            <a:off x="3044466" y="3491341"/>
            <a:ext cx="2323349" cy="369332"/>
          </a:xfrm>
          <a:prstGeom prst="rect">
            <a:avLst/>
          </a:prstGeom>
          <a:noFill/>
        </p:spPr>
        <p:txBody>
          <a:bodyPr wrap="square" rtlCol="0">
            <a:spAutoFit/>
          </a:bodyPr>
          <a:lstStyle/>
          <a:p>
            <a:r>
              <a:rPr lang="en-US" b="1" dirty="0">
                <a:latin typeface="Calibri Light" panose="020F0302020204030204" pitchFamily="34" charset="0"/>
                <a:cs typeface="Calibri Light" panose="020F0302020204030204" pitchFamily="34" charset="0"/>
              </a:rPr>
              <a:t>KIDNEYS (2)</a:t>
            </a:r>
          </a:p>
        </p:txBody>
      </p:sp>
      <p:sp>
        <p:nvSpPr>
          <p:cNvPr id="35" name="TextBox 34"/>
          <p:cNvSpPr txBox="1"/>
          <p:nvPr/>
        </p:nvSpPr>
        <p:spPr>
          <a:xfrm>
            <a:off x="3044466" y="4547777"/>
            <a:ext cx="1620554" cy="369333"/>
          </a:xfrm>
          <a:prstGeom prst="rect">
            <a:avLst/>
          </a:prstGeom>
          <a:noFill/>
        </p:spPr>
        <p:txBody>
          <a:bodyPr wrap="square" rtlCol="0">
            <a:spAutoFit/>
          </a:bodyPr>
          <a:lstStyle/>
          <a:p>
            <a:r>
              <a:rPr lang="en-US" b="1" dirty="0">
                <a:latin typeface="Calibri Light" panose="020F0302020204030204" pitchFamily="34" charset="0"/>
                <a:cs typeface="Calibri Light" panose="020F0302020204030204" pitchFamily="34" charset="0"/>
              </a:rPr>
              <a:t>LUNGS (2)</a:t>
            </a:r>
          </a:p>
        </p:txBody>
      </p:sp>
      <p:sp>
        <p:nvSpPr>
          <p:cNvPr id="36" name="TextBox 35"/>
          <p:cNvSpPr txBox="1"/>
          <p:nvPr/>
        </p:nvSpPr>
        <p:spPr>
          <a:xfrm>
            <a:off x="3051641" y="5674946"/>
            <a:ext cx="1546867" cy="369332"/>
          </a:xfrm>
          <a:prstGeom prst="rect">
            <a:avLst/>
          </a:prstGeom>
          <a:noFill/>
        </p:spPr>
        <p:txBody>
          <a:bodyPr wrap="square" rtlCol="0">
            <a:spAutoFit/>
          </a:bodyPr>
          <a:lstStyle/>
          <a:p>
            <a:r>
              <a:rPr lang="en-US" b="1" dirty="0">
                <a:latin typeface="Calibri Light" panose="020F0302020204030204" pitchFamily="34" charset="0"/>
                <a:cs typeface="Calibri Light" panose="020F0302020204030204" pitchFamily="34" charset="0"/>
              </a:rPr>
              <a:t>LIVER</a:t>
            </a:r>
            <a:r>
              <a:rPr lang="en-US" dirty="0">
                <a:latin typeface="Proxima Nova Rg" panose="02000506030000020004"/>
              </a:rPr>
              <a:t> </a:t>
            </a:r>
          </a:p>
        </p:txBody>
      </p:sp>
      <p:sp>
        <p:nvSpPr>
          <p:cNvPr id="37" name="TextBox 36"/>
          <p:cNvSpPr txBox="1"/>
          <p:nvPr/>
        </p:nvSpPr>
        <p:spPr>
          <a:xfrm>
            <a:off x="7223415" y="3587206"/>
            <a:ext cx="3566160" cy="369332"/>
          </a:xfrm>
          <a:prstGeom prst="rect">
            <a:avLst/>
          </a:prstGeom>
          <a:noFill/>
        </p:spPr>
        <p:txBody>
          <a:bodyPr wrap="square" rtlCol="0">
            <a:spAutoFit/>
          </a:bodyPr>
          <a:lstStyle/>
          <a:p>
            <a:r>
              <a:rPr lang="en-US" b="1" dirty="0">
                <a:latin typeface="Calibri Light" panose="020F0302020204030204" pitchFamily="34" charset="0"/>
                <a:cs typeface="Calibri Light" panose="020F0302020204030204" pitchFamily="34" charset="0"/>
              </a:rPr>
              <a:t>HEART</a:t>
            </a:r>
            <a:r>
              <a:rPr lang="en-US" b="1" dirty="0">
                <a:latin typeface="Proxima Nova Rg" panose="02000506030000020004"/>
              </a:rPr>
              <a:t> </a:t>
            </a:r>
          </a:p>
        </p:txBody>
      </p:sp>
      <p:sp>
        <p:nvSpPr>
          <p:cNvPr id="40" name="TextBox 39"/>
          <p:cNvSpPr txBox="1"/>
          <p:nvPr/>
        </p:nvSpPr>
        <p:spPr>
          <a:xfrm>
            <a:off x="7223415" y="4653696"/>
            <a:ext cx="3566160" cy="369332"/>
          </a:xfrm>
          <a:prstGeom prst="rect">
            <a:avLst/>
          </a:prstGeom>
          <a:noFill/>
        </p:spPr>
        <p:txBody>
          <a:bodyPr wrap="square" rtlCol="0">
            <a:spAutoFit/>
          </a:bodyPr>
          <a:lstStyle/>
          <a:p>
            <a:r>
              <a:rPr lang="en-US" b="1" dirty="0">
                <a:latin typeface="Calibri Light" panose="020F0302020204030204" pitchFamily="34" charset="0"/>
                <a:cs typeface="Calibri Light" panose="020F0302020204030204" pitchFamily="34" charset="0"/>
              </a:rPr>
              <a:t>PANCREAS</a:t>
            </a:r>
            <a:r>
              <a:rPr lang="en-US" dirty="0">
                <a:latin typeface="Proxima Nova Rg" panose="02000506030000020004"/>
              </a:rPr>
              <a:t> </a:t>
            </a:r>
          </a:p>
        </p:txBody>
      </p:sp>
      <p:sp>
        <p:nvSpPr>
          <p:cNvPr id="41" name="TextBox 40"/>
          <p:cNvSpPr txBox="1"/>
          <p:nvPr/>
        </p:nvSpPr>
        <p:spPr>
          <a:xfrm>
            <a:off x="7236067" y="5758513"/>
            <a:ext cx="3566160" cy="369332"/>
          </a:xfrm>
          <a:prstGeom prst="rect">
            <a:avLst/>
          </a:prstGeom>
          <a:noFill/>
        </p:spPr>
        <p:txBody>
          <a:bodyPr wrap="square" rtlCol="0">
            <a:spAutoFit/>
          </a:bodyPr>
          <a:lstStyle/>
          <a:p>
            <a:r>
              <a:rPr lang="en-US" b="1" dirty="0">
                <a:latin typeface="Calibri Light" panose="020F0302020204030204" pitchFamily="34" charset="0"/>
                <a:cs typeface="Calibri Light" panose="020F0302020204030204" pitchFamily="34" charset="0"/>
              </a:rPr>
              <a:t>SMALL INTESTINE </a:t>
            </a:r>
          </a:p>
        </p:txBody>
      </p:sp>
      <p:sp>
        <p:nvSpPr>
          <p:cNvPr id="4" name="Rectangle 3"/>
          <p:cNvSpPr/>
          <p:nvPr/>
        </p:nvSpPr>
        <p:spPr>
          <a:xfrm>
            <a:off x="2954006" y="6346446"/>
            <a:ext cx="6099747" cy="369332"/>
          </a:xfrm>
          <a:prstGeom prst="rect">
            <a:avLst/>
          </a:prstGeom>
        </p:spPr>
        <p:txBody>
          <a:bodyPr wrap="none">
            <a:spAutoFit/>
          </a:bodyPr>
          <a:lstStyle/>
          <a:p>
            <a:r>
              <a:rPr lang="en-US" i="1" dirty="0"/>
              <a:t>(Click to advance the slide and see the correct answers.)</a:t>
            </a:r>
            <a:endParaRPr lang="en-US" dirty="0"/>
          </a:p>
        </p:txBody>
      </p:sp>
    </p:spTree>
    <p:extLst>
      <p:ext uri="{BB962C8B-B14F-4D97-AF65-F5344CB8AC3E}">
        <p14:creationId xmlns:p14="http://schemas.microsoft.com/office/powerpoint/2010/main" val="245006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5" grpId="0"/>
      <p:bldP spid="36" grpId="0"/>
      <p:bldP spid="37" grpId="0"/>
      <p:bldP spid="40"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860966-544B-550C-2AA7-DA9EBBBD5CF6}"/>
              </a:ext>
            </a:extLst>
          </p:cNvPr>
          <p:cNvSpPr>
            <a:spLocks noGrp="1"/>
          </p:cNvSpPr>
          <p:nvPr>
            <p:ph type="title"/>
          </p:nvPr>
        </p:nvSpPr>
        <p:spPr>
          <a:xfrm>
            <a:off x="838200" y="756106"/>
            <a:ext cx="10515600" cy="1325563"/>
          </a:xfrm>
        </p:spPr>
        <p:txBody>
          <a:bodyPr/>
          <a:lstStyle/>
          <a:p>
            <a:pPr algn="ctr"/>
            <a:r>
              <a:rPr lang="en-US" dirty="0"/>
              <a:t>83 lives</a:t>
            </a:r>
          </a:p>
        </p:txBody>
      </p:sp>
      <p:pic>
        <p:nvPicPr>
          <p:cNvPr id="9" name="Picture 8">
            <a:extLst>
              <a:ext uri="{FF2B5EF4-FFF2-40B4-BE49-F238E27FC236}">
                <a16:creationId xmlns:a16="http://schemas.microsoft.com/office/drawing/2014/main" id="{7F023826-A58C-F37C-F0CF-D5369AFBDC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7417" y="1414528"/>
            <a:ext cx="2282575" cy="5135794"/>
          </a:xfrm>
          <a:prstGeom prst="rect">
            <a:avLst/>
          </a:prstGeom>
        </p:spPr>
      </p:pic>
      <p:pic>
        <p:nvPicPr>
          <p:cNvPr id="10" name="Picture 9">
            <a:extLst>
              <a:ext uri="{FF2B5EF4-FFF2-40B4-BE49-F238E27FC236}">
                <a16:creationId xmlns:a16="http://schemas.microsoft.com/office/drawing/2014/main" id="{61DA5585-F262-6979-4C01-B6B89ACE0960}"/>
              </a:ext>
            </a:extLst>
          </p:cNvPr>
          <p:cNvPicPr>
            <a:picLocks noChangeAspect="1"/>
          </p:cNvPicPr>
          <p:nvPr/>
        </p:nvPicPr>
        <p:blipFill rotWithShape="1">
          <a:blip r:embed="rId3">
            <a:extLst>
              <a:ext uri="{28A0092B-C50C-407E-A947-70E740481C1C}">
                <a14:useLocalDpi xmlns:a14="http://schemas.microsoft.com/office/drawing/2010/main" val="0"/>
              </a:ext>
            </a:extLst>
          </a:blip>
          <a:srcRect t="5874" r="46610" b="7128"/>
          <a:stretch/>
        </p:blipFill>
        <p:spPr>
          <a:xfrm>
            <a:off x="833058" y="1414528"/>
            <a:ext cx="5424385" cy="4971935"/>
          </a:xfrm>
          <a:prstGeom prst="rect">
            <a:avLst/>
          </a:prstGeom>
        </p:spPr>
      </p:pic>
      <p:pic>
        <p:nvPicPr>
          <p:cNvPr id="11" name="Picture 10">
            <a:extLst>
              <a:ext uri="{FF2B5EF4-FFF2-40B4-BE49-F238E27FC236}">
                <a16:creationId xmlns:a16="http://schemas.microsoft.com/office/drawing/2014/main" id="{2BA62721-8B03-0252-C0A1-CD031CCB03B3}"/>
              </a:ext>
            </a:extLst>
          </p:cNvPr>
          <p:cNvPicPr>
            <a:picLocks noChangeAspect="1"/>
          </p:cNvPicPr>
          <p:nvPr/>
        </p:nvPicPr>
        <p:blipFill rotWithShape="1">
          <a:blip r:embed="rId4">
            <a:extLst>
              <a:ext uri="{28A0092B-C50C-407E-A947-70E740481C1C}">
                <a14:useLocalDpi xmlns:a14="http://schemas.microsoft.com/office/drawing/2010/main" val="0"/>
              </a:ext>
            </a:extLst>
          </a:blip>
          <a:srcRect l="50365" t="19338"/>
          <a:stretch/>
        </p:blipFill>
        <p:spPr>
          <a:xfrm>
            <a:off x="5973288" y="2183969"/>
            <a:ext cx="5042916" cy="4609850"/>
          </a:xfrm>
          <a:prstGeom prst="rect">
            <a:avLst/>
          </a:prstGeom>
        </p:spPr>
      </p:pic>
      <p:pic>
        <p:nvPicPr>
          <p:cNvPr id="12" name="Picture 11">
            <a:extLst>
              <a:ext uri="{FF2B5EF4-FFF2-40B4-BE49-F238E27FC236}">
                <a16:creationId xmlns:a16="http://schemas.microsoft.com/office/drawing/2014/main" id="{51AB5AF0-17EB-526D-0AED-F1D6B3C0FFAD}"/>
              </a:ext>
            </a:extLst>
          </p:cNvPr>
          <p:cNvPicPr>
            <a:picLocks noChangeAspect="1"/>
          </p:cNvPicPr>
          <p:nvPr/>
        </p:nvPicPr>
        <p:blipFill rotWithShape="1">
          <a:blip r:embed="rId5">
            <a:extLst>
              <a:ext uri="{28A0092B-C50C-407E-A947-70E740481C1C}">
                <a14:useLocalDpi xmlns:a14="http://schemas.microsoft.com/office/drawing/2010/main" val="0"/>
              </a:ext>
            </a:extLst>
          </a:blip>
          <a:srcRect l="48792" t="3823" b="73013"/>
          <a:stretch/>
        </p:blipFill>
        <p:spPr>
          <a:xfrm>
            <a:off x="5736500" y="1250669"/>
            <a:ext cx="5202709" cy="1323816"/>
          </a:xfrm>
          <a:prstGeom prst="rect">
            <a:avLst/>
          </a:prstGeom>
        </p:spPr>
      </p:pic>
    </p:spTree>
    <p:extLst>
      <p:ext uri="{BB962C8B-B14F-4D97-AF65-F5344CB8AC3E}">
        <p14:creationId xmlns:p14="http://schemas.microsoft.com/office/powerpoint/2010/main" val="2982026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948492" y="4458031"/>
            <a:ext cx="11102195" cy="869576"/>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145165"/>
                </a:solidFill>
                <a:latin typeface="Proxima Nova Rg" panose="02000506030000020004"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145165"/>
                </a:solidFill>
                <a:effectLst/>
                <a:uLnTx/>
                <a:uFillTx/>
                <a:latin typeface="Calibri Light" panose="020F0302020204030204"/>
              </a:rPr>
              <a:t>A person who chooses to be a </a:t>
            </a:r>
            <a:r>
              <a:rPr lang="en-US" sz="3500" dirty="0">
                <a:latin typeface="Calibri Light" panose="020F0302020204030204"/>
              </a:rPr>
              <a:t>tissue donor could heal up to 75 people through donation of corneas, bone grafts, </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3500" dirty="0">
                <a:latin typeface="Calibri Light" panose="020F0302020204030204"/>
              </a:rPr>
              <a:t>skin grafts, veins and heart valves.</a:t>
            </a:r>
            <a:br>
              <a:rPr kumimoji="0" lang="en-US" sz="4400" b="1" i="0" u="none" strike="noStrike" kern="1200" cap="none" spc="0" normalizeH="0" baseline="0" noProof="0" dirty="0">
                <a:ln>
                  <a:noFill/>
                </a:ln>
                <a:solidFill>
                  <a:srgbClr val="145165"/>
                </a:solidFill>
                <a:effectLst/>
                <a:uLnTx/>
                <a:uFillTx/>
                <a:latin typeface="Proxima Nova Rg" panose="02000506030000020004" pitchFamily="2" charset="0"/>
                <a:ea typeface="+mj-ea"/>
                <a:cs typeface="+mj-cs"/>
              </a:rPr>
            </a:br>
            <a:endParaRPr kumimoji="0" lang="en-US" sz="4400" b="1" i="0" u="none" strike="noStrike" kern="1200" cap="none" spc="0" normalizeH="0" baseline="0" noProof="0" dirty="0">
              <a:ln>
                <a:noFill/>
              </a:ln>
              <a:solidFill>
                <a:srgbClr val="145165"/>
              </a:solidFill>
              <a:effectLst/>
              <a:uLnTx/>
              <a:uFillTx/>
              <a:latin typeface="Proxima Nova Rg" panose="02000506030000020004" pitchFamily="2" charset="0"/>
              <a:ea typeface="+mj-ea"/>
              <a:cs typeface="+mj-cs"/>
            </a:endParaRPr>
          </a:p>
        </p:txBody>
      </p:sp>
      <p:sp>
        <p:nvSpPr>
          <p:cNvPr id="8" name="Title 3"/>
          <p:cNvSpPr txBox="1">
            <a:spLocks/>
          </p:cNvSpPr>
          <p:nvPr/>
        </p:nvSpPr>
        <p:spPr>
          <a:xfrm>
            <a:off x="948493" y="3850529"/>
            <a:ext cx="11102195" cy="869576"/>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145165"/>
                </a:solidFill>
                <a:latin typeface="Proxima Nova Rg" panose="02000506030000020004"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2000" dirty="0">
                <a:latin typeface="Calibri Light" panose="020F0302020204030204"/>
              </a:rPr>
              <a:t>Imagine what it would feel like if you needed a cornea transplant. The left side simulates that feeling.  </a:t>
            </a:r>
            <a:endParaRPr kumimoji="0" lang="en-US" sz="2000" b="1" i="0" u="none" strike="noStrike" kern="1200" cap="none" spc="0" normalizeH="0" baseline="0" noProof="0" dirty="0">
              <a:ln>
                <a:noFill/>
              </a:ln>
              <a:solidFill>
                <a:srgbClr val="145165"/>
              </a:solidFill>
              <a:effectLst/>
              <a:uLnTx/>
              <a:uFillTx/>
            </a:endParaRPr>
          </a:p>
        </p:txBody>
      </p:sp>
      <p:pic>
        <p:nvPicPr>
          <p:cNvPr id="7" name="Picture 6">
            <a:extLst>
              <a:ext uri="{FF2B5EF4-FFF2-40B4-BE49-F238E27FC236}">
                <a16:creationId xmlns:a16="http://schemas.microsoft.com/office/drawing/2014/main" id="{6159C971-5DE8-A643-963C-63F46CCC846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16947" y="272353"/>
            <a:ext cx="5242842" cy="3495228"/>
          </a:xfrm>
          <a:prstGeom prst="rect">
            <a:avLst/>
          </a:prstGeom>
        </p:spPr>
      </p:pic>
      <p:pic>
        <p:nvPicPr>
          <p:cNvPr id="10" name="Picture 9">
            <a:extLst>
              <a:ext uri="{FF2B5EF4-FFF2-40B4-BE49-F238E27FC236}">
                <a16:creationId xmlns:a16="http://schemas.microsoft.com/office/drawing/2014/main" id="{6159C971-5DE8-A643-963C-63F46CCC8464}"/>
              </a:ext>
            </a:extLst>
          </p:cNvPr>
          <p:cNvPicPr>
            <a:picLocks noChangeAspect="1"/>
          </p:cNvPicPr>
          <p:nvPr/>
        </p:nvPicPr>
        <p:blipFill>
          <a:blip r:embed="rId3" cstate="screen">
            <a:extLst>
              <a:ext uri="{BEBA8EAE-BF5A-486C-A8C5-ECC9F3942E4B}">
                <a14:imgProps xmlns:a14="http://schemas.microsoft.com/office/drawing/2010/main">
                  <a14:imgLayer r:embed="rId4">
                    <a14:imgEffect>
                      <a14:sharpenSoften amount="-100000"/>
                    </a14:imgEffect>
                    <a14:imgEffect>
                      <a14:brightnessContrast bright="-60000"/>
                    </a14:imgEffect>
                  </a14:imgLayer>
                </a14:imgProps>
              </a:ext>
              <a:ext uri="{28A0092B-C50C-407E-A947-70E740481C1C}">
                <a14:useLocalDpi xmlns:a14="http://schemas.microsoft.com/office/drawing/2010/main"/>
              </a:ext>
            </a:extLst>
          </a:blip>
          <a:stretch>
            <a:fillRect/>
          </a:stretch>
        </p:blipFill>
        <p:spPr>
          <a:xfrm>
            <a:off x="1078147" y="272353"/>
            <a:ext cx="5242842" cy="3495228"/>
          </a:xfrm>
          <a:prstGeom prst="rect">
            <a:avLst/>
          </a:prstGeom>
        </p:spPr>
      </p:pic>
    </p:spTree>
    <p:extLst>
      <p:ext uri="{BB962C8B-B14F-4D97-AF65-F5344CB8AC3E}">
        <p14:creationId xmlns:p14="http://schemas.microsoft.com/office/powerpoint/2010/main" val="3124090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863550" y="2675367"/>
            <a:ext cx="8596668" cy="1320800"/>
          </a:xfrm>
        </p:spPr>
        <p:txBody>
          <a:bodyPr>
            <a:normAutofit/>
          </a:bodyPr>
          <a:lstStyle/>
          <a:p>
            <a:pPr algn="ctr"/>
            <a:r>
              <a:rPr lang="en-US" sz="5500" b="1" dirty="0">
                <a:solidFill>
                  <a:srgbClr val="305064"/>
                </a:solidFill>
                <a:latin typeface="Proxima Nova Extrabold" panose="02000506030000020004" pitchFamily="2" charset="0"/>
                <a:cs typeface="Calibri Light" panose="020F0302020204030204" pitchFamily="34" charset="0"/>
              </a:rPr>
              <a:t>What now?  </a:t>
            </a:r>
          </a:p>
        </p:txBody>
      </p:sp>
    </p:spTree>
    <p:extLst>
      <p:ext uri="{BB962C8B-B14F-4D97-AF65-F5344CB8AC3E}">
        <p14:creationId xmlns:p14="http://schemas.microsoft.com/office/powerpoint/2010/main" val="1664064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3818" y="182767"/>
            <a:ext cx="11133415" cy="1320800"/>
          </a:xfrm>
        </p:spPr>
        <p:txBody>
          <a:bodyPr>
            <a:noAutofit/>
          </a:bodyPr>
          <a:lstStyle/>
          <a:p>
            <a:r>
              <a:rPr lang="en-US" sz="5000" b="1" dirty="0">
                <a:latin typeface="Proxima Nova Extrabold" panose="02000506030000020004" pitchFamily="2" charset="0"/>
                <a:cs typeface="Calibri Light" panose="020F0302020204030204" pitchFamily="34" charset="0"/>
              </a:rPr>
              <a:t> </a:t>
            </a:r>
            <a:r>
              <a:rPr lang="en-US" sz="5000" b="1" dirty="0">
                <a:solidFill>
                  <a:srgbClr val="305064"/>
                </a:solidFill>
                <a:latin typeface="Proxima Nova Extrabold" panose="02000506030000020004" pitchFamily="2" charset="0"/>
                <a:cs typeface="Calibri Light" panose="020F0302020204030204" pitchFamily="34" charset="0"/>
              </a:rPr>
              <a:t>Be an advocate for donation</a:t>
            </a:r>
          </a:p>
        </p:txBody>
      </p:sp>
      <p:sp>
        <p:nvSpPr>
          <p:cNvPr id="3" name="Content Placeholder 2"/>
          <p:cNvSpPr>
            <a:spLocks noGrp="1"/>
          </p:cNvSpPr>
          <p:nvPr>
            <p:ph idx="1"/>
          </p:nvPr>
        </p:nvSpPr>
        <p:spPr>
          <a:xfrm>
            <a:off x="886965" y="1267204"/>
            <a:ext cx="11149864" cy="4611686"/>
          </a:xfrm>
        </p:spPr>
        <p:txBody>
          <a:bodyPr/>
          <a:lstStyle/>
          <a:p>
            <a:pPr>
              <a:buClr>
                <a:srgbClr val="54B260"/>
              </a:buClr>
            </a:pPr>
            <a:r>
              <a:rPr lang="en-US" sz="3600" dirty="0">
                <a:solidFill>
                  <a:srgbClr val="305064"/>
                </a:solidFill>
                <a:latin typeface="Proxima Nova Medium" panose="02000506030000020004" pitchFamily="2" charset="0"/>
                <a:cs typeface="Calibri Light" panose="020F0302020204030204" pitchFamily="34" charset="0"/>
              </a:rPr>
              <a:t>Start a Student Organ Donation Advocate (SODA) Club at your school. </a:t>
            </a:r>
          </a:p>
          <a:p>
            <a:pPr>
              <a:buClr>
                <a:srgbClr val="54B260"/>
              </a:buClr>
            </a:pPr>
            <a:endParaRPr lang="en-US" sz="4400" dirty="0">
              <a:latin typeface="Calibri Light" panose="020F0302020204030204" pitchFamily="34" charset="0"/>
              <a:cs typeface="Calibri Light" panose="020F0302020204030204" pitchFamily="34" charset="0"/>
            </a:endParaRPr>
          </a:p>
          <a:p>
            <a:pPr>
              <a:buClr>
                <a:srgbClr val="54B260"/>
              </a:buClr>
            </a:pPr>
            <a:r>
              <a:rPr lang="en-US" sz="3600" dirty="0">
                <a:solidFill>
                  <a:srgbClr val="305064"/>
                </a:solidFill>
                <a:latin typeface="Proxima Nova Medium" panose="02000506030000020004" pitchFamily="2" charset="0"/>
                <a:cs typeface="Calibri Light" panose="020F0302020204030204" pitchFamily="34" charset="0"/>
              </a:rPr>
              <a:t>Run a registration drive to sign up new organ donors.  </a:t>
            </a:r>
          </a:p>
          <a:p>
            <a:pPr marL="0" indent="0">
              <a:buClr>
                <a:srgbClr val="54B260"/>
              </a:buClr>
              <a:buNone/>
            </a:pPr>
            <a:endParaRPr lang="en-US" sz="4400" dirty="0">
              <a:latin typeface="Calibri Light" panose="020F0302020204030204" pitchFamily="34" charset="0"/>
              <a:cs typeface="Calibri Light" panose="020F0302020204030204" pitchFamily="34" charset="0"/>
            </a:endParaRPr>
          </a:p>
          <a:p>
            <a:pPr>
              <a:buClr>
                <a:srgbClr val="54B260"/>
              </a:buClr>
            </a:pPr>
            <a:r>
              <a:rPr lang="en-US" sz="3600" dirty="0">
                <a:solidFill>
                  <a:srgbClr val="305064"/>
                </a:solidFill>
                <a:latin typeface="Proxima Nova Medium" panose="02000506030000020004" pitchFamily="2" charset="0"/>
                <a:cs typeface="Calibri Light" panose="020F0302020204030204" pitchFamily="34" charset="0"/>
              </a:rPr>
              <a:t>Have your next project be about organ</a:t>
            </a:r>
          </a:p>
          <a:p>
            <a:pPr marL="0" indent="0">
              <a:buClr>
                <a:srgbClr val="54B260"/>
              </a:buClr>
              <a:buNone/>
            </a:pPr>
            <a:r>
              <a:rPr lang="en-US" sz="3600" dirty="0">
                <a:solidFill>
                  <a:srgbClr val="305064"/>
                </a:solidFill>
                <a:latin typeface="Proxima Nova Medium" panose="02000506030000020004" pitchFamily="2" charset="0"/>
                <a:cs typeface="Calibri Light" panose="020F0302020204030204" pitchFamily="34" charset="0"/>
              </a:rPr>
              <a:t>   donation.</a:t>
            </a:r>
          </a:p>
        </p:txBody>
      </p:sp>
    </p:spTree>
    <p:extLst>
      <p:ext uri="{BB962C8B-B14F-4D97-AF65-F5344CB8AC3E}">
        <p14:creationId xmlns:p14="http://schemas.microsoft.com/office/powerpoint/2010/main" val="3958187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6698" y="256233"/>
            <a:ext cx="10857369" cy="1320800"/>
          </a:xfrm>
        </p:spPr>
        <p:txBody>
          <a:bodyPr>
            <a:noAutofit/>
          </a:bodyPr>
          <a:lstStyle/>
          <a:p>
            <a:r>
              <a:rPr lang="en-US" sz="5500" b="1" dirty="0">
                <a:latin typeface="Proxima Nova Extrabold" panose="02000506030000020004" pitchFamily="2" charset="0"/>
                <a:cs typeface="Calibri Light" panose="020F0302020204030204" pitchFamily="34" charset="0"/>
              </a:rPr>
              <a:t> </a:t>
            </a:r>
            <a:r>
              <a:rPr lang="en-US" sz="5500" b="1" dirty="0">
                <a:solidFill>
                  <a:srgbClr val="305064"/>
                </a:solidFill>
                <a:latin typeface="Proxima Nova Extrabold" panose="02000506030000020004" pitchFamily="2" charset="0"/>
                <a:cs typeface="Calibri Light" panose="020F0302020204030204" pitchFamily="34" charset="0"/>
              </a:rPr>
              <a:t>Think about signing up</a:t>
            </a:r>
          </a:p>
        </p:txBody>
      </p:sp>
      <p:sp>
        <p:nvSpPr>
          <p:cNvPr id="3" name="Content Placeholder 2"/>
          <p:cNvSpPr>
            <a:spLocks noGrp="1"/>
          </p:cNvSpPr>
          <p:nvPr>
            <p:ph idx="1"/>
          </p:nvPr>
        </p:nvSpPr>
        <p:spPr>
          <a:xfrm>
            <a:off x="1219475" y="1937868"/>
            <a:ext cx="9001858" cy="4611686"/>
          </a:xfrm>
        </p:spPr>
        <p:txBody>
          <a:bodyPr/>
          <a:lstStyle/>
          <a:p>
            <a:pPr>
              <a:buClr>
                <a:srgbClr val="54B260"/>
              </a:buClr>
            </a:pPr>
            <a:r>
              <a:rPr lang="en-US" sz="3600" dirty="0">
                <a:solidFill>
                  <a:srgbClr val="305064"/>
                </a:solidFill>
                <a:latin typeface="Proxima Nova Medium" panose="02000506030000020004" pitchFamily="2" charset="0"/>
                <a:cs typeface="Calibri Light" panose="020F0302020204030204" pitchFamily="34" charset="0"/>
              </a:rPr>
              <a:t>At a license branch (BMV).</a:t>
            </a:r>
          </a:p>
          <a:p>
            <a:pPr>
              <a:buClr>
                <a:srgbClr val="54B260"/>
              </a:buClr>
            </a:pPr>
            <a:endParaRPr lang="en-US" sz="4400" dirty="0">
              <a:latin typeface="Calibri Light" panose="020F0302020204030204" pitchFamily="34" charset="0"/>
              <a:cs typeface="Calibri Light" panose="020F0302020204030204" pitchFamily="34" charset="0"/>
            </a:endParaRPr>
          </a:p>
          <a:p>
            <a:pPr>
              <a:buClr>
                <a:srgbClr val="54B260"/>
              </a:buClr>
            </a:pPr>
            <a:r>
              <a:rPr lang="en-US" sz="3600" dirty="0">
                <a:solidFill>
                  <a:srgbClr val="305064"/>
                </a:solidFill>
                <a:latin typeface="Proxima Nova Medium" panose="02000506030000020004" pitchFamily="2" charset="0"/>
                <a:cs typeface="Calibri Light" panose="020F0302020204030204" pitchFamily="34" charset="0"/>
              </a:rPr>
              <a:t>Online at </a:t>
            </a:r>
            <a:r>
              <a:rPr lang="en-US" sz="3600" dirty="0" err="1">
                <a:solidFill>
                  <a:srgbClr val="305064"/>
                </a:solidFill>
                <a:latin typeface="Proxima Nova Medium" panose="02000506030000020004" pitchFamily="2" charset="0"/>
                <a:cs typeface="Calibri Light" panose="020F0302020204030204" pitchFamily="34" charset="0"/>
              </a:rPr>
              <a:t>DonateLifeIndiana.org</a:t>
            </a:r>
            <a:r>
              <a:rPr lang="en-US" sz="3600" dirty="0">
                <a:solidFill>
                  <a:srgbClr val="305064"/>
                </a:solidFill>
                <a:latin typeface="Proxima Nova Medium" panose="02000506030000020004" pitchFamily="2" charset="0"/>
                <a:cs typeface="Calibri Light" panose="020F0302020204030204" pitchFamily="34" charset="0"/>
              </a:rPr>
              <a:t>. </a:t>
            </a:r>
          </a:p>
          <a:p>
            <a:pPr marL="0" indent="0">
              <a:buClr>
                <a:srgbClr val="54B260"/>
              </a:buClr>
              <a:buNone/>
            </a:pPr>
            <a:endParaRPr lang="en-US" sz="4400" dirty="0">
              <a:latin typeface="Calibri Light" panose="020F0302020204030204" pitchFamily="34" charset="0"/>
              <a:cs typeface="Calibri Light" panose="020F0302020204030204" pitchFamily="34" charset="0"/>
            </a:endParaRPr>
          </a:p>
          <a:p>
            <a:pPr>
              <a:buClr>
                <a:srgbClr val="54B260"/>
              </a:buClr>
            </a:pPr>
            <a:r>
              <a:rPr lang="en-US" sz="3600" dirty="0">
                <a:solidFill>
                  <a:srgbClr val="305064"/>
                </a:solidFill>
                <a:latin typeface="Proxima Nova Medium" panose="02000506030000020004" pitchFamily="2" charset="0"/>
                <a:cs typeface="Calibri Light" panose="020F0302020204030204" pitchFamily="34" charset="0"/>
              </a:rPr>
              <a:t>On the “Health app” on an iPhone.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1986" y="1953846"/>
            <a:ext cx="2233864" cy="3383280"/>
          </a:xfrm>
          <a:prstGeom prst="rect">
            <a:avLst/>
          </a:prstGeom>
        </p:spPr>
      </p:pic>
      <p:sp>
        <p:nvSpPr>
          <p:cNvPr id="4" name="Oval 3"/>
          <p:cNvSpPr/>
          <p:nvPr/>
        </p:nvSpPr>
        <p:spPr>
          <a:xfrm>
            <a:off x="9121986" y="4806417"/>
            <a:ext cx="888472" cy="721902"/>
          </a:xfrm>
          <a:prstGeom prst="ellipse">
            <a:avLst/>
          </a:prstGeom>
          <a:noFill/>
          <a:ln w="38100">
            <a:solidFill>
              <a:srgbClr val="54B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4B260"/>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97991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1053811"/>
            <a:ext cx="11040687" cy="1325563"/>
          </a:xfrm>
        </p:spPr>
        <p:txBody>
          <a:bodyPr>
            <a:noAutofit/>
          </a:bodyPr>
          <a:lstStyle/>
          <a:p>
            <a:pPr algn="ctr"/>
            <a:r>
              <a:rPr lang="en-US" sz="3600" b="1" dirty="0"/>
              <a:t>Visit Donate Life Indiana’s YouTube channel to watch more real-life Indiana donation and transplantation stories.</a:t>
            </a:r>
            <a:br>
              <a:rPr lang="en-US" sz="3600" b="1" dirty="0"/>
            </a:br>
            <a:br>
              <a:rPr lang="en-US" sz="3000" b="1" dirty="0"/>
            </a:br>
            <a:r>
              <a:rPr lang="en-US" sz="2200" b="1" dirty="0"/>
              <a:t>For videos to play, </a:t>
            </a:r>
            <a:br>
              <a:rPr lang="en-US" sz="2200" b="1" dirty="0"/>
            </a:br>
            <a:r>
              <a:rPr lang="en-US" sz="2200" b="1" dirty="0"/>
              <a:t>you must be in slide show/presentation mode </a:t>
            </a:r>
            <a:r>
              <a:rPr lang="en-US" sz="2200" b="1" u="sng" dirty="0"/>
              <a:t>before</a:t>
            </a:r>
            <a:r>
              <a:rPr lang="en-US" sz="2200" b="1" dirty="0"/>
              <a:t> clicking.</a:t>
            </a:r>
            <a:endParaRPr lang="en-US" sz="2200" b="1" i="1" dirty="0">
              <a:solidFill>
                <a:srgbClr val="FF0000"/>
              </a:solidFill>
            </a:endParaRPr>
          </a:p>
        </p:txBody>
      </p:sp>
      <p:sp>
        <p:nvSpPr>
          <p:cNvPr id="6" name="Content Placeholder 5"/>
          <p:cNvSpPr>
            <a:spLocks noGrp="1"/>
          </p:cNvSpPr>
          <p:nvPr>
            <p:ph idx="4294967295"/>
          </p:nvPr>
        </p:nvSpPr>
        <p:spPr>
          <a:xfrm>
            <a:off x="838200" y="3536139"/>
            <a:ext cx="10779587" cy="2825750"/>
          </a:xfrm>
          <a:prstGeom prst="rect">
            <a:avLst/>
          </a:prstGeom>
        </p:spPr>
        <p:txBody>
          <a:bodyPr>
            <a:normAutofit/>
          </a:bodyPr>
          <a:lstStyle/>
          <a:p>
            <a:pPr marL="0" indent="0" algn="ctr">
              <a:buNone/>
            </a:pPr>
            <a:r>
              <a:rPr lang="en-US" sz="2200" dirty="0">
                <a:solidFill>
                  <a:schemeClr val="accent1"/>
                </a:solidFill>
                <a:hlinkClick r:id="rId3"/>
              </a:rPr>
              <a:t>https://www.youtube.com/user/donatelifeindiana/videos</a:t>
            </a:r>
            <a:endParaRPr lang="en-US" sz="2200" dirty="0">
              <a:solidFill>
                <a:schemeClr val="accent1"/>
              </a:solidFill>
            </a:endParaRPr>
          </a:p>
        </p:txBody>
      </p:sp>
    </p:spTree>
    <p:extLst>
      <p:ext uri="{BB962C8B-B14F-4D97-AF65-F5344CB8AC3E}">
        <p14:creationId xmlns:p14="http://schemas.microsoft.com/office/powerpoint/2010/main" val="200728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365125"/>
            <a:ext cx="10515600" cy="1325563"/>
          </a:xfrm>
        </p:spPr>
        <p:txBody>
          <a:bodyPr>
            <a:noAutofit/>
          </a:bodyPr>
          <a:lstStyle/>
          <a:p>
            <a:pPr algn="ctr"/>
            <a:r>
              <a:rPr lang="en-US" sz="3300" dirty="0"/>
              <a:t> </a:t>
            </a:r>
            <a:br>
              <a:rPr lang="en-US" sz="3300" dirty="0"/>
            </a:br>
            <a:br>
              <a:rPr lang="en-US" sz="3300" dirty="0"/>
            </a:br>
            <a:r>
              <a:rPr lang="en-US" sz="3600" b="1" dirty="0"/>
              <a:t>Want to learn more? Click on each link below.</a:t>
            </a:r>
            <a:br>
              <a:rPr lang="en-US" sz="3600" b="1" dirty="0"/>
            </a:br>
            <a:br>
              <a:rPr lang="en-US" sz="2200" b="1" i="1" dirty="0">
                <a:solidFill>
                  <a:srgbClr val="FF0000"/>
                </a:solidFill>
              </a:rPr>
            </a:br>
            <a:r>
              <a:rPr lang="en-US" sz="2200" b="1" dirty="0"/>
              <a:t>For video to play, </a:t>
            </a:r>
            <a:br>
              <a:rPr lang="en-US" sz="2200" b="1" dirty="0"/>
            </a:br>
            <a:r>
              <a:rPr lang="en-US" sz="2200" b="1" dirty="0"/>
              <a:t>you must be in slide show/presentation mode </a:t>
            </a:r>
            <a:r>
              <a:rPr lang="en-US" sz="2200" b="1" u="sng" dirty="0"/>
              <a:t>before</a:t>
            </a:r>
            <a:r>
              <a:rPr lang="en-US" sz="2200" b="1" dirty="0"/>
              <a:t> clicking.</a:t>
            </a:r>
            <a:endParaRPr lang="en-US" sz="2200" b="1" i="1" dirty="0">
              <a:solidFill>
                <a:srgbClr val="FF0000"/>
              </a:solidFill>
            </a:endParaRPr>
          </a:p>
        </p:txBody>
      </p:sp>
      <p:sp>
        <p:nvSpPr>
          <p:cNvPr id="6" name="Content Placeholder 5"/>
          <p:cNvSpPr>
            <a:spLocks noGrp="1"/>
          </p:cNvSpPr>
          <p:nvPr>
            <p:ph idx="4294967295"/>
          </p:nvPr>
        </p:nvSpPr>
        <p:spPr>
          <a:xfrm>
            <a:off x="838200" y="3279227"/>
            <a:ext cx="11563350" cy="2825750"/>
          </a:xfrm>
        </p:spPr>
        <p:txBody>
          <a:bodyPr>
            <a:normAutofit/>
          </a:bodyPr>
          <a:lstStyle/>
          <a:p>
            <a:r>
              <a:rPr lang="en-US" sz="2200" dirty="0">
                <a:hlinkClick r:id="rId3"/>
              </a:rPr>
              <a:t>Donation process</a:t>
            </a:r>
            <a:r>
              <a:rPr lang="en-US" sz="2200" dirty="0"/>
              <a:t> (video)</a:t>
            </a:r>
          </a:p>
          <a:p>
            <a:r>
              <a:rPr lang="en-US" sz="2200" dirty="0">
                <a:hlinkClick r:id="rId4"/>
              </a:rPr>
              <a:t>Donate Life Indiana</a:t>
            </a:r>
            <a:endParaRPr lang="en-US" sz="2200" dirty="0"/>
          </a:p>
          <a:p>
            <a:r>
              <a:rPr lang="en-US" sz="2200" dirty="0">
                <a:hlinkClick r:id="rId5"/>
              </a:rPr>
              <a:t>U.S. government information</a:t>
            </a:r>
            <a:endParaRPr lang="en-US" sz="2200" dirty="0"/>
          </a:p>
        </p:txBody>
      </p:sp>
    </p:spTree>
    <p:extLst>
      <p:ext uri="{BB962C8B-B14F-4D97-AF65-F5344CB8AC3E}">
        <p14:creationId xmlns:p14="http://schemas.microsoft.com/office/powerpoint/2010/main" val="2731996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6378" y="2037022"/>
            <a:ext cx="12011891" cy="1166813"/>
          </a:xfrm>
        </p:spPr>
        <p:txBody>
          <a:bodyPr>
            <a:noAutofit/>
          </a:bodyPr>
          <a:lstStyle/>
          <a:p>
            <a:pPr marL="0" indent="0" algn="ctr">
              <a:buNone/>
            </a:pPr>
            <a:r>
              <a:rPr lang="en-US" sz="3500" b="1" dirty="0">
                <a:solidFill>
                  <a:schemeClr val="accent5">
                    <a:lumMod val="50000"/>
                  </a:schemeClr>
                </a:solidFill>
                <a:latin typeface="Calibri Light" panose="020F0302020204030204" pitchFamily="34" charset="0"/>
                <a:cs typeface="Calibri Light" panose="020F0302020204030204" pitchFamily="34" charset="0"/>
              </a:rPr>
              <a:t>Do you have questions, want additional resources or know someone interested in booking a free Donate Life Indiana speaker? </a:t>
            </a:r>
          </a:p>
          <a:p>
            <a:pPr marL="0" indent="0" algn="ctr">
              <a:buNone/>
            </a:pPr>
            <a:endParaRPr lang="en-US" sz="3200" dirty="0">
              <a:solidFill>
                <a:schemeClr val="accent5">
                  <a:lumMod val="50000"/>
                </a:schemeClr>
              </a:solidFill>
            </a:endParaRPr>
          </a:p>
          <a:p>
            <a:pPr marL="0" indent="0" algn="ctr">
              <a:buNone/>
            </a:pPr>
            <a:r>
              <a:rPr lang="en-US" sz="3600" dirty="0">
                <a:latin typeface="Calibri Light" panose="020F0302020204030204" pitchFamily="34" charset="0"/>
                <a:cs typeface="Calibri Light" panose="020F0302020204030204" pitchFamily="34" charset="0"/>
              </a:rPr>
              <a:t>Visit </a:t>
            </a:r>
            <a:r>
              <a:rPr lang="en-US" sz="3600" dirty="0">
                <a:solidFill>
                  <a:srgbClr val="0070C0"/>
                </a:solidFill>
                <a:latin typeface="Calibri Light" panose="020F0302020204030204" pitchFamily="34" charset="0"/>
                <a:cs typeface="Calibri Light" panose="020F0302020204030204" pitchFamily="34" charset="0"/>
              </a:rPr>
              <a:t>donatelifeindiana.org/educators</a:t>
            </a:r>
            <a:endParaRPr lang="en-US" sz="36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5735399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279A3D2B-376F-3842-8A9E-325CDD40929E}" vid="{75DEB459-119F-454E-AE48-1997DCFCC9EE}"/>
    </a:ext>
  </a:ext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7.xml><?xml version="1.0" encoding="utf-8"?>
<a:theme xmlns:a="http://schemas.openxmlformats.org/drawingml/2006/main" name="1_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279A3D2B-376F-3842-8A9E-325CDD40929E}" vid="{75DEB459-119F-454E-AE48-1997DCFCC9EE}"/>
    </a:ext>
  </a:extLst>
</a:theme>
</file>

<file path=ppt/theme/theme8.xml><?xml version="1.0" encoding="utf-8"?>
<a:theme xmlns:a="http://schemas.openxmlformats.org/drawingml/2006/main" name="1_2020 New DLI-PowerPoi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LI-PowerPoint" id="{B9B16A36-A363-4FD5-B83B-33A9DC08F839}" vid="{E838C3F3-41B4-4C46-BE03-7F621A7B5538}"/>
    </a:ext>
  </a:extLst>
</a:theme>
</file>

<file path=ppt/theme/theme9.xml><?xml version="1.0" encoding="utf-8"?>
<a:theme xmlns:a="http://schemas.openxmlformats.org/drawingml/2006/main" name="DLI-PowerPoi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D75CE90-FB9D-443F-974F-BE4C21EA917B}" vid="{5F61E538-7E92-419D-9BC8-F980A3472CC5}"/>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1389</TotalTime>
  <Words>905</Words>
  <Application>Microsoft Office PowerPoint</Application>
  <PresentationFormat>Widescreen</PresentationFormat>
  <Paragraphs>132</Paragraphs>
  <Slides>22</Slides>
  <Notes>17</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22</vt:i4>
      </vt:variant>
    </vt:vector>
  </HeadingPairs>
  <TitlesOfParts>
    <vt:vector size="41" baseType="lpstr">
      <vt:lpstr>Arial</vt:lpstr>
      <vt:lpstr>Calibri</vt:lpstr>
      <vt:lpstr>Calibri Light</vt:lpstr>
      <vt:lpstr>Century Gothic</vt:lpstr>
      <vt:lpstr>Proxima Nova Extrabold</vt:lpstr>
      <vt:lpstr>Proxima Nova Medium</vt:lpstr>
      <vt:lpstr>Proxima Nova Rg</vt:lpstr>
      <vt:lpstr>Trebuchet MS</vt:lpstr>
      <vt:lpstr>Wingdings 3</vt:lpstr>
      <vt:lpstr>Custom Design</vt:lpstr>
      <vt:lpstr>Theme1</vt:lpstr>
      <vt:lpstr>Facet</vt:lpstr>
      <vt:lpstr>Office Theme</vt:lpstr>
      <vt:lpstr>1_Office Theme</vt:lpstr>
      <vt:lpstr>1_Facet</vt:lpstr>
      <vt:lpstr>1_Theme1</vt:lpstr>
      <vt:lpstr>1_2020 New DLI-PowerPoint</vt:lpstr>
      <vt:lpstr>DLI-PowerPoint</vt:lpstr>
      <vt:lpstr>2_Office Theme</vt:lpstr>
      <vt:lpstr>PowerPoint Presentation</vt:lpstr>
      <vt:lpstr>One person who chooses to be an organ and tissue donor can save or heal up to 83 lives.</vt:lpstr>
      <vt:lpstr>Organ and Tissue Donor: Someone who died and was able to donate organs to save up to eight lives and tissue grafts to provide healing for up to 75 others.                               </vt:lpstr>
      <vt:lpstr>PowerPoint Presentation</vt:lpstr>
      <vt:lpstr>PowerPoint Presentation</vt:lpstr>
      <vt:lpstr>PowerPoint Presentation</vt:lpstr>
      <vt:lpstr>Now, let’s get started!</vt:lpstr>
      <vt:lpstr>PowerPoint Presentation</vt:lpstr>
      <vt:lpstr>PowerPoint Presentation</vt:lpstr>
      <vt:lpstr>PowerPoint Presentation</vt:lpstr>
      <vt:lpstr>How can I help?</vt:lpstr>
      <vt:lpstr>PowerPoint Presentation</vt:lpstr>
      <vt:lpstr>PowerPoint Presentation</vt:lpstr>
      <vt:lpstr>Using the pictures below, can you name the eight lifesaving organs that a donor can donate for transplant?   Two of the organs come in pairs.   </vt:lpstr>
      <vt:lpstr>83 lives</vt:lpstr>
      <vt:lpstr>PowerPoint Presentation</vt:lpstr>
      <vt:lpstr>What now?  </vt:lpstr>
      <vt:lpstr> Be an advocate for donation</vt:lpstr>
      <vt:lpstr> Think about signing up</vt:lpstr>
      <vt:lpstr>Visit Donate Life Indiana’s YouTube channel to watch more real-life Indiana donation and transplantation stories.  For videos to play,  you must be in slide show/presentation mode before clicking.</vt:lpstr>
      <vt:lpstr>   Want to learn more? Click on each link below.  For video to play,  you must be in slide show/presentation mode before clicking.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Taylor Moore</dc:creator>
  <cp:lastModifiedBy>Erin Brown</cp:lastModifiedBy>
  <cp:revision>81</cp:revision>
  <dcterms:created xsi:type="dcterms:W3CDTF">2020-07-31T13:32:16Z</dcterms:created>
  <dcterms:modified xsi:type="dcterms:W3CDTF">2025-12-23T15:20:26Z</dcterms:modified>
</cp:coreProperties>
</file>