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63" r:id="rId4"/>
  </p:sldMasterIdLst>
  <p:handoutMasterIdLst>
    <p:handoutMasterId r:id="rId6"/>
  </p:handoutMasterIdLst>
  <p:sldIdLst>
    <p:sldId id="256" r:id="rId5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7"/>
    <p:restoredTop sz="96327"/>
  </p:normalViewPr>
  <p:slideViewPr>
    <p:cSldViewPr>
      <p:cViewPr varScale="1">
        <p:scale>
          <a:sx n="170" d="100"/>
          <a:sy n="170" d="100"/>
        </p:scale>
        <p:origin x="200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45CA7CB-3EB2-02A6-0E53-C463CB8C6BF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F874B8-0202-2D0B-C18C-2639AE602B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FBE107C-C252-3A45-83BF-7717E0C77E32}" type="datetimeFigureOut">
              <a:rPr lang="en-US"/>
              <a:pPr>
                <a:defRPr/>
              </a:pPr>
              <a:t>12/12/23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1349BB-9F8F-89AA-56B9-75313FAF5F4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76CF6D-B1DE-65BA-DCC1-CB34C779F7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D87331E-81C4-A34C-B391-5488BD9E90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E457C-8EF1-AB61-D11F-DAAC64C62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370B138-372B-C342-8C0E-6CE931F378CF}" type="datetimeFigureOut">
              <a:rPr lang="en-US"/>
              <a:pPr>
                <a:defRPr/>
              </a:pPr>
              <a:t>12/12/23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1F8303-7AD8-59D3-1843-AED81831B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4591B6-314F-F96C-0FD7-683355BC3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58000" y="484981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6090F15-E760-9243-BF3F-6BB501D09A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422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E063A2-CA79-EC7C-AE98-166605C06D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F948DCC-4CC4-3849-BD14-134C2CE0062A}" type="datetimeFigureOut">
              <a:rPr lang="en-US"/>
              <a:pPr>
                <a:defRPr/>
              </a:pPr>
              <a:t>12/12/23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A559B0-CD0E-EF34-E871-9249E7509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17187D-8604-959C-E81E-9431C72B5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58000" y="484981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12FC5F4-2A34-094F-86F6-735042C3BB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274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EE3CF2-07D7-7C5C-68CC-4C87C91E26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9C379F4-37E7-D44E-BBB5-385C789E863E}" type="datetimeFigureOut">
              <a:rPr lang="en-US"/>
              <a:pPr>
                <a:defRPr/>
              </a:pPr>
              <a:t>12/12/23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541190-11D4-46B3-C398-7757AEF18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5CDC90-06DD-7E6A-EC34-3EFD065AF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58000" y="484981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C354A44-572D-C943-9224-3007B3857E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5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21EC60-E23E-5795-122C-314C773EB2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793F1AA-56E0-E444-9213-7BF0F7816DAD}" type="datetimeFigureOut">
              <a:rPr lang="en-US"/>
              <a:pPr>
                <a:defRPr/>
              </a:pPr>
              <a:t>12/12/23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F02A2A-3BF7-16D9-5305-C51649B5F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09ED8-7B8C-5232-EBBE-3B4B61239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58000" y="484981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DDEB1A5-7A05-744C-BE13-EF14BF88FA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936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A67FDC-4BCF-DDEC-D1EE-F59B189D44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86EF4CB-CC25-B141-B74C-DA61FCBF898C}" type="datetimeFigureOut">
              <a:rPr lang="en-US"/>
              <a:pPr>
                <a:defRPr/>
              </a:pPr>
              <a:t>12/12/23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E92700-377D-5839-F46E-7ED4C30F4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1549E-1B0C-E634-E5E8-698E42887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58000" y="484981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BCE50E-C9CC-454C-A0C7-4141178195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500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A31081-AF8A-541F-261C-3EE46924DD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8ADB83A-1770-244E-A389-53B1B5C10679}" type="datetimeFigureOut">
              <a:rPr lang="en-US"/>
              <a:pPr>
                <a:defRPr/>
              </a:pPr>
              <a:t>12/12/23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90198E-17AE-3D8F-C01B-A1AC3B76B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1F4D94-BAAA-C6FD-E8C4-D387B42BE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58000" y="484981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4722DD6-771F-1844-95C2-901EFFF4F5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836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C3BC45-8C84-E914-3D54-6ABC0AEB09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21EED1F-082D-1545-9EE7-EA6437F81DD6}" type="datetimeFigureOut">
              <a:rPr lang="en-US"/>
              <a:pPr>
                <a:defRPr/>
              </a:pPr>
              <a:t>12/12/23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B2D1AF-D165-B14F-5375-1EF31BA19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C4B116-48B6-4DFF-B44D-B99C58954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58000" y="484981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708420D-604C-974D-8B89-C84E04B1F5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447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3ADC97-EF9D-B743-BBEA-6AE0924649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8EE3A57-9F17-AB4D-A2BD-7023FAD04F73}" type="datetimeFigureOut">
              <a:rPr lang="en-US"/>
              <a:pPr>
                <a:defRPr/>
              </a:pPr>
              <a:t>12/12/23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D27507-ECD7-CDF1-0AF2-D386E496C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B73E32-7656-5DA1-2472-178B6C7E7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58000" y="484981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89278E8-E127-EB41-8435-2071622A28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801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0BCE3F-6D43-010D-225C-B1B2D29968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7E8980B-5053-6A4C-9D1D-00979502DC58}" type="datetimeFigureOut">
              <a:rPr lang="en-US"/>
              <a:pPr>
                <a:defRPr/>
              </a:pPr>
              <a:t>12/12/23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5EB47A-A864-6E21-7AC8-F133B3BB7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18C33E-F11E-4A67-29A9-68FD53A91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58000" y="484981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989E779-A0D7-4C46-A8B0-1DC6610746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058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A4D021-748A-4A7C-81CA-AC73E8A17F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E373BFC-590E-F94D-BAB8-CCE2A977BD2C}" type="datetimeFigureOut">
              <a:rPr lang="en-US"/>
              <a:pPr>
                <a:defRPr/>
              </a:pPr>
              <a:t>12/12/23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8D0C2F-8CA6-7C72-D36D-A0C1D4B65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014AEA-9A1C-A25C-9D20-725BCF65F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58000" y="484981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785F0EC-61A4-B347-96CB-EF8C0DE84D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1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47F05F-A324-962C-015F-3D4D0F146B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BBF72AA-6A28-F444-BB29-5E94A27FBFFD}" type="datetimeFigureOut">
              <a:rPr lang="en-US"/>
              <a:pPr>
                <a:defRPr/>
              </a:pPr>
              <a:t>12/12/23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47E287-684A-5E85-9AE8-9582DFDBA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19AB13-5627-62D9-053B-AF3DD2B0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58000" y="484981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FD06FB3-1EEB-5E49-AA01-90C64664AB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25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85DB5091-C017-07B5-98E3-8ED6582C32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7239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1F48B4DB-CB09-A439-83FE-67624FA662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828800"/>
            <a:ext cx="6477000" cy="253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A purple and green logo&#10;&#10;Description automatically generated">
            <a:extLst>
              <a:ext uri="{FF2B5EF4-FFF2-40B4-BE49-F238E27FC236}">
                <a16:creationId xmlns:a16="http://schemas.microsoft.com/office/drawing/2014/main" id="{E2DC2735-58FF-2D4B-C2E2-FCBDEEC670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NDLM 2018_16-9_Powerpoint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16CCE7AA-B556-A942-BD18-3E1DAF362A17}" vid="{ED4510F3-A844-054B-BCA8-A36E83F4C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65C4438E65B2642B60FA784EBBF073B" ma:contentTypeVersion="19" ma:contentTypeDescription="Create a new document." ma:contentTypeScope="" ma:versionID="4805f677979d83c4ac37d41e9c08197d">
  <xsd:schema xmlns:xsd="http://www.w3.org/2001/XMLSchema" xmlns:p="http://schemas.microsoft.com/office/2006/metadata/properties" xmlns:ns2="23c564f3-1758-4ec2-942e-b5fa4dd611f5" targetNamespace="http://schemas.microsoft.com/office/2006/metadata/properties" ma:root="true" ma:fieldsID="9421d680cf4678821c90391edf9d8cd9" ns2:_="">
    <xsd:import namespace="23c564f3-1758-4ec2-942e-b5fa4dd611f5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Date_x0020_Accessed" minOccurs="0"/>
                <xsd:element ref="ns2:Pages0" minOccurs="0"/>
                <xsd:element ref="ns2:File_x0020_Author" minOccurs="0"/>
                <xsd:element ref="ns2:Dimensions" minOccurs="0"/>
                <xsd:element ref="ns2:Protected" minOccurs="0"/>
                <xsd:element ref="ns2:Bit_x0020_Rate" minOccurs="0"/>
                <xsd:element ref="ns2:Channels" minOccurs="0"/>
                <xsd:element ref="ns2:Audio_x0020_sample_x0020_rate" minOccurs="0"/>
                <xsd:element ref="ns2:Duration" minOccurs="0"/>
                <xsd:element ref="ns2:Audio_x0020_sample_x0020_size" minOccurs="0"/>
                <xsd:element ref="ns2:Artist" minOccurs="0"/>
                <xsd:element ref="ns2:Year" minOccurs="0"/>
                <xsd:element ref="ns2:Track_x0020_Number" minOccurs="0"/>
                <xsd:element ref="ns2:Category" minOccurs="0"/>
                <xsd:element ref="ns2:Genre" minOccurs="0"/>
                <xsd:element ref="ns2:Comments" minOccurs="0"/>
                <xsd:element ref="ns2:Camera_x0020_Model" minOccurs="0"/>
                <xsd:element ref="ns2:Date_x0020_Picture_x0020_Taken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3c564f3-1758-4ec2-942e-b5fa4dd611f5" elementFormDefault="qualified">
    <xsd:import namespace="http://schemas.microsoft.com/office/2006/documentManagement/types"/>
    <xsd:element name="Status" ma:index="8" nillable="true" ma:displayName="Status" ma:internalName="Status">
      <xsd:simpleType>
        <xsd:restriction base="dms:Text"/>
      </xsd:simpleType>
    </xsd:element>
    <xsd:element name="Date_x0020_Accessed" ma:index="9" nillable="true" ma:displayName="Date Accessed" ma:internalName="Date_x0020_Accessed">
      <xsd:simpleType>
        <xsd:restriction base="dms:Text"/>
      </xsd:simpleType>
    </xsd:element>
    <xsd:element name="Pages0" ma:index="10" nillable="true" ma:displayName="Pages" ma:internalName="Pages0">
      <xsd:simpleType>
        <xsd:restriction base="dms:Text"/>
      </xsd:simpleType>
    </xsd:element>
    <xsd:element name="File_x0020_Author" ma:index="11" nillable="true" ma:displayName="File Author" ma:internalName="File_x0020_Author">
      <xsd:simpleType>
        <xsd:restriction base="dms:Text"/>
      </xsd:simpleType>
    </xsd:element>
    <xsd:element name="Dimensions" ma:index="12" nillable="true" ma:displayName="Dimensions" ma:internalName="Dimensions">
      <xsd:simpleType>
        <xsd:restriction base="dms:Text"/>
      </xsd:simpleType>
    </xsd:element>
    <xsd:element name="Protected" ma:index="13" nillable="true" ma:displayName="Protected" ma:internalName="Protected">
      <xsd:simpleType>
        <xsd:restriction base="dms:Text"/>
      </xsd:simpleType>
    </xsd:element>
    <xsd:element name="Bit_x0020_Rate" ma:index="14" nillable="true" ma:displayName="Bit Rate" ma:internalName="Bit_x0020_Rate">
      <xsd:simpleType>
        <xsd:restriction base="dms:Text"/>
      </xsd:simpleType>
    </xsd:element>
    <xsd:element name="Channels" ma:index="15" nillable="true" ma:displayName="Channels" ma:internalName="Channels">
      <xsd:simpleType>
        <xsd:restriction base="dms:Text"/>
      </xsd:simpleType>
    </xsd:element>
    <xsd:element name="Audio_x0020_sample_x0020_rate" ma:index="16" nillable="true" ma:displayName="Audio sample rate" ma:internalName="Audio_x0020_sample_x0020_rate">
      <xsd:simpleType>
        <xsd:restriction base="dms:Text"/>
      </xsd:simpleType>
    </xsd:element>
    <xsd:element name="Duration" ma:index="17" nillable="true" ma:displayName="Duration" ma:internalName="Duration">
      <xsd:simpleType>
        <xsd:restriction base="dms:Text"/>
      </xsd:simpleType>
    </xsd:element>
    <xsd:element name="Audio_x0020_sample_x0020_size" ma:index="18" nillable="true" ma:displayName="Audio sample size" ma:internalName="Audio_x0020_sample_x0020_size">
      <xsd:simpleType>
        <xsd:restriction base="dms:Text"/>
      </xsd:simpleType>
    </xsd:element>
    <xsd:element name="Artist" ma:index="19" nillable="true" ma:displayName="Artist" ma:internalName="Artist">
      <xsd:simpleType>
        <xsd:restriction base="dms:Text"/>
      </xsd:simpleType>
    </xsd:element>
    <xsd:element name="Year" ma:index="20" nillable="true" ma:displayName="Year" ma:internalName="Year">
      <xsd:simpleType>
        <xsd:restriction base="dms:Text"/>
      </xsd:simpleType>
    </xsd:element>
    <xsd:element name="Track_x0020_Number" ma:index="21" nillable="true" ma:displayName="Track Number" ma:internalName="Track_x0020_Number">
      <xsd:simpleType>
        <xsd:restriction base="dms:Text"/>
      </xsd:simpleType>
    </xsd:element>
    <xsd:element name="Category" ma:index="22" nillable="true" ma:displayName="Category" ma:internalName="Category">
      <xsd:simpleType>
        <xsd:restriction base="dms:Text"/>
      </xsd:simpleType>
    </xsd:element>
    <xsd:element name="Genre" ma:index="23" nillable="true" ma:displayName="Genre" ma:internalName="Genre">
      <xsd:simpleType>
        <xsd:restriction base="dms:Text"/>
      </xsd:simpleType>
    </xsd:element>
    <xsd:element name="Comments" ma:index="24" nillable="true" ma:displayName="Comments" ma:internalName="Comments">
      <xsd:simpleType>
        <xsd:restriction base="dms:Text"/>
      </xsd:simpleType>
    </xsd:element>
    <xsd:element name="Camera_x0020_Model" ma:index="25" nillable="true" ma:displayName="Camera Model" ma:internalName="Camera_x0020_Model">
      <xsd:simpleType>
        <xsd:restriction base="dms:Text"/>
      </xsd:simpleType>
    </xsd:element>
    <xsd:element name="Date_x0020_Picture_x0020_Taken" ma:index="26" nillable="true" ma:displayName="Date Picture Taken" ma:internalName="Date_x0020_Picture_x0020_Take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tus xmlns="23c564f3-1758-4ec2-942e-b5fa4dd611f5" xsi:nil="true"/>
    <Date_x0020_Accessed xmlns="23c564f3-1758-4ec2-942e-b5fa4dd611f5" xsi:nil="true"/>
    <Comments xmlns="23c564f3-1758-4ec2-942e-b5fa4dd611f5" xsi:nil="true"/>
    <Pages0 xmlns="23c564f3-1758-4ec2-942e-b5fa4dd611f5" xsi:nil="true"/>
    <Camera_x0020_Model xmlns="23c564f3-1758-4ec2-942e-b5fa4dd611f5" xsi:nil="true"/>
    <File_x0020_Author xmlns="23c564f3-1758-4ec2-942e-b5fa4dd611f5" xsi:nil="true"/>
    <Date_x0020_Picture_x0020_Taken xmlns="23c564f3-1758-4ec2-942e-b5fa4dd611f5" xsi:nil="true"/>
    <Dimensions xmlns="23c564f3-1758-4ec2-942e-b5fa4dd611f5" xsi:nil="true"/>
    <Protected xmlns="23c564f3-1758-4ec2-942e-b5fa4dd611f5" xsi:nil="true"/>
    <Audio_x0020_sample_x0020_rate xmlns="23c564f3-1758-4ec2-942e-b5fa4dd611f5" xsi:nil="true"/>
    <Category xmlns="23c564f3-1758-4ec2-942e-b5fa4dd611f5" xsi:nil="true"/>
    <Duration xmlns="23c564f3-1758-4ec2-942e-b5fa4dd611f5" xsi:nil="true"/>
    <Year xmlns="23c564f3-1758-4ec2-942e-b5fa4dd611f5" xsi:nil="true"/>
    <Channels xmlns="23c564f3-1758-4ec2-942e-b5fa4dd611f5" xsi:nil="true"/>
    <Genre xmlns="23c564f3-1758-4ec2-942e-b5fa4dd611f5" xsi:nil="true"/>
    <Audio_x0020_sample_x0020_size xmlns="23c564f3-1758-4ec2-942e-b5fa4dd611f5" xsi:nil="true"/>
    <Artist xmlns="23c564f3-1758-4ec2-942e-b5fa4dd611f5" xsi:nil="true"/>
    <Bit_x0020_Rate xmlns="23c564f3-1758-4ec2-942e-b5fa4dd611f5" xsi:nil="true"/>
    <Track_x0020_Number xmlns="23c564f3-1758-4ec2-942e-b5fa4dd611f5" xsi:nil="true"/>
  </documentManagement>
</p:properties>
</file>

<file path=customXml/itemProps1.xml><?xml version="1.0" encoding="utf-8"?>
<ds:datastoreItem xmlns:ds="http://schemas.openxmlformats.org/officeDocument/2006/customXml" ds:itemID="{1CEBE41F-DD83-4DA5-8749-EC9D38C1DA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c564f3-1758-4ec2-942e-b5fa4dd611f5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576C1820-AE5F-441B-B5D7-AF7900B0C23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98C1889-B67A-43AD-AE89-7882889EE73C}">
  <ds:schemaRefs>
    <ds:schemaRef ds:uri="http://schemas.microsoft.com/office/2006/metadata/properties"/>
    <ds:schemaRef ds:uri="23c564f3-1758-4ec2-942e-b5fa4dd611f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1021</TotalTime>
  <Words>0</Words>
  <Application>Microsoft Macintosh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NDLM 2018_16-9_Powerpoint2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Anneli Kirby</dc:creator>
  <cp:lastModifiedBy>Anneli Kirby</cp:lastModifiedBy>
  <cp:revision>5</cp:revision>
  <dcterms:created xsi:type="dcterms:W3CDTF">2020-12-07T18:10:22Z</dcterms:created>
  <dcterms:modified xsi:type="dcterms:W3CDTF">2023-12-12T14:54:14Z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0x010100165C4438E65B2642B60FA784EBBF073B</vt:lpwstr>
  </property>
</Properties>
</file>